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9"/>
  </p:notesMasterIdLst>
  <p:sldIdLst>
    <p:sldId id="261" r:id="rId5"/>
    <p:sldId id="259" r:id="rId6"/>
    <p:sldId id="260" r:id="rId7"/>
    <p:sldId id="258" r:id="rId8"/>
  </p:sldIdLst>
  <p:sldSz cx="12192000" cy="6858000"/>
  <p:notesSz cx="6858000" cy="9144000"/>
  <p:embeddedFontLs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Montserrat Bold" panose="00000800000000000000" pitchFamily="2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2D8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014E8-2B87-48C1-986F-4C8FACF3C33D}" v="3" dt="2025-04-29T15:22:51.158"/>
    <p1510:client id="{38EC67EB-5779-737C-B01D-06F7382728DB}" v="2" dt="2025-04-29T09:14:54.242"/>
    <p1510:client id="{5F227210-2DA3-40BB-83E2-BB05F94D12BC}" v="157" dt="2025-04-29T09:21:31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rmitage" userId="S::laura.armitage@activepartnerstrust.org.uk::f9d54195-4aa8-4434-8b9a-2d6b1a440936" providerId="AD" clId="Web-{38EC67EB-5779-737C-B01D-06F7382728DB}"/>
    <pc:docChg chg="modSld">
      <pc:chgData name="Laura Armitage" userId="S::laura.armitage@activepartnerstrust.org.uk::f9d54195-4aa8-4434-8b9a-2d6b1a440936" providerId="AD" clId="Web-{38EC67EB-5779-737C-B01D-06F7382728DB}" dt="2025-04-29T09:14:54.242" v="1" actId="1076"/>
      <pc:docMkLst>
        <pc:docMk/>
      </pc:docMkLst>
      <pc:sldChg chg="modSp">
        <pc:chgData name="Laura Armitage" userId="S::laura.armitage@activepartnerstrust.org.uk::f9d54195-4aa8-4434-8b9a-2d6b1a440936" providerId="AD" clId="Web-{38EC67EB-5779-737C-B01D-06F7382728DB}" dt="2025-04-29T09:14:54.242" v="1" actId="1076"/>
        <pc:sldMkLst>
          <pc:docMk/>
          <pc:sldMk cId="496482055" sldId="256"/>
        </pc:sldMkLst>
        <pc:picChg chg="mod">
          <ac:chgData name="Laura Armitage" userId="S::laura.armitage@activepartnerstrust.org.uk::f9d54195-4aa8-4434-8b9a-2d6b1a440936" providerId="AD" clId="Web-{38EC67EB-5779-737C-B01D-06F7382728DB}" dt="2025-04-29T09:14:54.242" v="1" actId="1076"/>
          <ac:picMkLst>
            <pc:docMk/>
            <pc:sldMk cId="496482055" sldId="256"/>
            <ac:picMk id="2" creationId="{2F542A82-3B0A-0E4B-AB99-2B87A6E4F7B2}"/>
          </ac:picMkLst>
        </pc:picChg>
      </pc:sldChg>
    </pc:docChg>
  </pc:docChgLst>
  <pc:docChgLst>
    <pc:chgData name="Laura Armitage" userId="f9d54195-4aa8-4434-8b9a-2d6b1a440936" providerId="ADAL" clId="{114014E8-2B87-48C1-986F-4C8FACF3C33D}"/>
    <pc:docChg chg="addSld delSld modSld sldOrd">
      <pc:chgData name="Laura Armitage" userId="f9d54195-4aa8-4434-8b9a-2d6b1a440936" providerId="ADAL" clId="{114014E8-2B87-48C1-986F-4C8FACF3C33D}" dt="2025-04-29T15:22:51.158" v="3"/>
      <pc:docMkLst>
        <pc:docMk/>
      </pc:docMkLst>
      <pc:sldChg chg="del">
        <pc:chgData name="Laura Armitage" userId="f9d54195-4aa8-4434-8b9a-2d6b1a440936" providerId="ADAL" clId="{114014E8-2B87-48C1-986F-4C8FACF3C33D}" dt="2025-04-29T15:22:49.021" v="1" actId="47"/>
        <pc:sldMkLst>
          <pc:docMk/>
          <pc:sldMk cId="496482055" sldId="256"/>
        </pc:sldMkLst>
      </pc:sldChg>
      <pc:sldChg chg="add ord modNotes">
        <pc:chgData name="Laura Armitage" userId="f9d54195-4aa8-4434-8b9a-2d6b1a440936" providerId="ADAL" clId="{114014E8-2B87-48C1-986F-4C8FACF3C33D}" dt="2025-04-29T15:22:51.158" v="3"/>
        <pc:sldMkLst>
          <pc:docMk/>
          <pc:sldMk cId="0" sldId="261"/>
        </pc:sldMkLst>
      </pc:sldChg>
    </pc:docChg>
  </pc:docChgLst>
  <pc:docChgLst>
    <pc:chgData name="Sara Davies" userId="8904e712-d428-41c3-b262-8b729304128e" providerId="ADAL" clId="{5F227210-2DA3-40BB-83E2-BB05F94D12BC}"/>
    <pc:docChg chg="modSld sldOrd">
      <pc:chgData name="Sara Davies" userId="8904e712-d428-41c3-b262-8b729304128e" providerId="ADAL" clId="{5F227210-2DA3-40BB-83E2-BB05F94D12BC}" dt="2025-04-29T18:26:10.968" v="193" actId="20577"/>
      <pc:docMkLst>
        <pc:docMk/>
      </pc:docMkLst>
      <pc:sldChg chg="modSp mod">
        <pc:chgData name="Sara Davies" userId="8904e712-d428-41c3-b262-8b729304128e" providerId="ADAL" clId="{5F227210-2DA3-40BB-83E2-BB05F94D12BC}" dt="2025-04-29T09:15:56.049" v="33" actId="1037"/>
        <pc:sldMkLst>
          <pc:docMk/>
          <pc:sldMk cId="496482055" sldId="256"/>
        </pc:sldMkLst>
        <pc:spChg chg="mod">
          <ac:chgData name="Sara Davies" userId="8904e712-d428-41c3-b262-8b729304128e" providerId="ADAL" clId="{5F227210-2DA3-40BB-83E2-BB05F94D12BC}" dt="2025-04-29T09:15:03.183" v="11" actId="1038"/>
          <ac:spMkLst>
            <pc:docMk/>
            <pc:sldMk cId="496482055" sldId="256"/>
            <ac:spMk id="40" creationId="{6F508FE9-E738-40D3-D910-16FD4E9A7F5F}"/>
          </ac:spMkLst>
        </pc:spChg>
        <pc:spChg chg="mod">
          <ac:chgData name="Sara Davies" userId="8904e712-d428-41c3-b262-8b729304128e" providerId="ADAL" clId="{5F227210-2DA3-40BB-83E2-BB05F94D12BC}" dt="2025-04-29T09:14:43.281" v="3" actId="1037"/>
          <ac:spMkLst>
            <pc:docMk/>
            <pc:sldMk cId="496482055" sldId="256"/>
            <ac:spMk id="51" creationId="{4854F2F1-4B42-8B3D-6274-23D9FC2B8E73}"/>
          </ac:spMkLst>
        </pc:spChg>
        <pc:spChg chg="mod">
          <ac:chgData name="Sara Davies" userId="8904e712-d428-41c3-b262-8b729304128e" providerId="ADAL" clId="{5F227210-2DA3-40BB-83E2-BB05F94D12BC}" dt="2025-04-29T09:15:07.582" v="13" actId="1038"/>
          <ac:spMkLst>
            <pc:docMk/>
            <pc:sldMk cId="496482055" sldId="256"/>
            <ac:spMk id="95" creationId="{6D265DED-24A4-7CDC-A5D5-BCA48C103E92}"/>
          </ac:spMkLst>
        </pc:spChg>
        <pc:spChg chg="mod">
          <ac:chgData name="Sara Davies" userId="8904e712-d428-41c3-b262-8b729304128e" providerId="ADAL" clId="{5F227210-2DA3-40BB-83E2-BB05F94D12BC}" dt="2025-04-29T09:15:22.081" v="15" actId="1038"/>
          <ac:spMkLst>
            <pc:docMk/>
            <pc:sldMk cId="496482055" sldId="256"/>
            <ac:spMk id="141" creationId="{165201D0-45F4-BC64-4C02-B5A4B834B1EB}"/>
          </ac:spMkLst>
        </pc:spChg>
        <pc:spChg chg="mod">
          <ac:chgData name="Sara Davies" userId="8904e712-d428-41c3-b262-8b729304128e" providerId="ADAL" clId="{5F227210-2DA3-40BB-83E2-BB05F94D12BC}" dt="2025-04-29T09:15:29.640" v="19" actId="1038"/>
          <ac:spMkLst>
            <pc:docMk/>
            <pc:sldMk cId="496482055" sldId="256"/>
            <ac:spMk id="150" creationId="{1AB883EE-1794-4EEB-6CED-33E11DA3C0E0}"/>
          </ac:spMkLst>
        </pc:spChg>
        <pc:spChg chg="mod">
          <ac:chgData name="Sara Davies" userId="8904e712-d428-41c3-b262-8b729304128e" providerId="ADAL" clId="{5F227210-2DA3-40BB-83E2-BB05F94D12BC}" dt="2025-04-29T09:15:56.049" v="33" actId="1037"/>
          <ac:spMkLst>
            <pc:docMk/>
            <pc:sldMk cId="496482055" sldId="256"/>
            <ac:spMk id="167" creationId="{3D5AA6F7-82AB-5195-80F3-76F75FA5B28B}"/>
          </ac:spMkLst>
        </pc:spChg>
        <pc:spChg chg="mod">
          <ac:chgData name="Sara Davies" userId="8904e712-d428-41c3-b262-8b729304128e" providerId="ADAL" clId="{5F227210-2DA3-40BB-83E2-BB05F94D12BC}" dt="2025-04-29T09:14:49.685" v="6" actId="1037"/>
          <ac:spMkLst>
            <pc:docMk/>
            <pc:sldMk cId="496482055" sldId="256"/>
            <ac:spMk id="171" creationId="{F06AACD9-A4A2-D861-9953-6AC090CFB1E4}"/>
          </ac:spMkLst>
        </pc:spChg>
        <pc:grpChg chg="mod">
          <ac:chgData name="Sara Davies" userId="8904e712-d428-41c3-b262-8b729304128e" providerId="ADAL" clId="{5F227210-2DA3-40BB-83E2-BB05F94D12BC}" dt="2025-04-29T09:15:37.354" v="27" actId="1038"/>
          <ac:grpSpMkLst>
            <pc:docMk/>
            <pc:sldMk cId="496482055" sldId="256"/>
            <ac:grpSpMk id="168" creationId="{CB968D0C-F561-5BDA-12F7-937B1E769CA9}"/>
          </ac:grpSpMkLst>
        </pc:grpChg>
      </pc:sldChg>
      <pc:sldChg chg="modSp mod">
        <pc:chgData name="Sara Davies" userId="8904e712-d428-41c3-b262-8b729304128e" providerId="ADAL" clId="{5F227210-2DA3-40BB-83E2-BB05F94D12BC}" dt="2025-04-29T09:21:31.851" v="157" actId="122"/>
        <pc:sldMkLst>
          <pc:docMk/>
          <pc:sldMk cId="2837244166" sldId="258"/>
        </pc:sldMkLst>
        <pc:graphicFrameChg chg="modGraphic">
          <ac:chgData name="Sara Davies" userId="8904e712-d428-41c3-b262-8b729304128e" providerId="ADAL" clId="{5F227210-2DA3-40BB-83E2-BB05F94D12BC}" dt="2025-04-29T09:21:31.851" v="157" actId="122"/>
          <ac:graphicFrameMkLst>
            <pc:docMk/>
            <pc:sldMk cId="2837244166" sldId="258"/>
            <ac:graphicFrameMk id="2" creationId="{2CB8B4AE-B5E6-A664-6D88-080265E418B4}"/>
          </ac:graphicFrameMkLst>
        </pc:graphicFrameChg>
      </pc:sldChg>
      <pc:sldChg chg="modSp mod ord">
        <pc:chgData name="Sara Davies" userId="8904e712-d428-41c3-b262-8b729304128e" providerId="ADAL" clId="{5F227210-2DA3-40BB-83E2-BB05F94D12BC}" dt="2025-04-29T09:20:21.768" v="97" actId="122"/>
        <pc:sldMkLst>
          <pc:docMk/>
          <pc:sldMk cId="3219242945" sldId="260"/>
        </pc:sldMkLst>
        <pc:graphicFrameChg chg="modGraphic">
          <ac:chgData name="Sara Davies" userId="8904e712-d428-41c3-b262-8b729304128e" providerId="ADAL" clId="{5F227210-2DA3-40BB-83E2-BB05F94D12BC}" dt="2025-04-29T09:20:21.768" v="97" actId="122"/>
          <ac:graphicFrameMkLst>
            <pc:docMk/>
            <pc:sldMk cId="3219242945" sldId="260"/>
            <ac:graphicFrameMk id="2" creationId="{4FB4E7A9-73AE-C2D5-0F04-771BA71D1DAC}"/>
          </ac:graphicFrameMkLst>
        </pc:graphicFrameChg>
      </pc:sldChg>
      <pc:sldChg chg="modSp mod">
        <pc:chgData name="Sara Davies" userId="8904e712-d428-41c3-b262-8b729304128e" providerId="ADAL" clId="{5F227210-2DA3-40BB-83E2-BB05F94D12BC}" dt="2025-04-29T18:26:10.968" v="193" actId="20577"/>
        <pc:sldMkLst>
          <pc:docMk/>
          <pc:sldMk cId="0" sldId="261"/>
        </pc:sldMkLst>
        <pc:spChg chg="mod">
          <ac:chgData name="Sara Davies" userId="8904e712-d428-41c3-b262-8b729304128e" providerId="ADAL" clId="{5F227210-2DA3-40BB-83E2-BB05F94D12BC}" dt="2025-04-29T18:26:10.968" v="193" actId="20577"/>
          <ac:spMkLst>
            <pc:docMk/>
            <pc:sldMk cId="0" sldId="261"/>
            <ac:spMk id="8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E580-3EC6-184D-BD73-3E84BD3B1C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2DB27-FA4C-0D40-BB4F-9276AFB8F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6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ECBF3-A452-9D91-512F-E74E29391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501F4-2B17-6468-13DF-E6B60302D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900A1-5C08-3F7A-AB76-23651F5F4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DECB2-6171-5AE3-81DB-EBA90D26E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2DB27-FA4C-0D40-BB4F-9276AFB8F2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9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1C322-1992-FDB8-176C-D5538272D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9026C-7551-DC5F-4309-E034C3040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E5FCEB-7C99-187D-8C81-19BF42F71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A5F97-155C-E2D9-906A-18FCAEEEA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2DB27-FA4C-0D40-BB4F-9276AFB8F2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1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E13F-8FB6-47E9-AB51-DD17C4FD9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001C7-8236-CB6F-7ACD-107E608C5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0C691-09A3-82A1-6B87-EBB1C561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54DB-61C1-B542-AFA6-2C909B63B12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FEFA-92E0-7B50-222C-7802AC09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31E44-41F0-767D-2334-8D9C2097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AED-2C64-754C-9E4A-F2E2EAB0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5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C941-46FD-5AED-22CE-988052F6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8A8E9-796A-6AB9-5133-7C30E676D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EFE7B-7BA3-475E-C982-6D108EC5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54DB-61C1-B542-AFA6-2C909B63B12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76EAB-5863-C7B3-1B21-8B9D452A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0A237-0808-EED3-5FE6-80F54F60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AED-2C64-754C-9E4A-F2E2EAB0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1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ACB60-2B7D-09A4-BEE0-CA7026DCA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EDDB9-073F-739C-F2DD-5BEF5D182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E2B2-2FEC-917D-3ECB-E147EEDA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54DB-61C1-B542-AFA6-2C909B63B12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FDFB1-0906-2032-4572-5E58AE3E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8C8DC-EADB-E105-9828-54580F3C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AED-2C64-754C-9E4A-F2E2EAB0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8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CC5B3-D754-143F-DC3D-D47EDC81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C6216-2697-EDA9-73E7-9CB74BF5E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6EE5F-0C0A-E5B3-187D-2C6C412C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54DB-61C1-B542-AFA6-2C909B63B12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40355-D9A4-5CA7-BEDD-953F4949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54912-FE79-053D-DF91-7B564EC9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AED-2C64-754C-9E4A-F2E2EAB0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AC803-0380-A1CD-8D71-A2DF464B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51934-FA02-C5EE-AE9B-4B422177C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4C473-B8A4-994E-09E9-62EA87D2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54DB-61C1-B542-AFA6-2C909B63B12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02A6-D0A3-7758-FE7B-4D4640FB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648EF-5714-0B67-4C68-DB41189F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AED-2C64-754C-9E4A-F2E2EAB0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9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F8C4-5E8E-1F22-090B-CE374752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0CA53-2B57-2BE3-F9E3-CFD31EAEE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A4B38-4D5E-142D-B049-2C007FEF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E6D4D-ADF9-68AC-6279-9AAC9482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54DB-61C1-B542-AFA6-2C909B63B12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CF682-EA81-9591-F0B9-6CF68A05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12FD9-1617-F715-B268-B39EF577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AED-2C64-754C-9E4A-F2E2EAB0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4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8177-F62E-37EB-DCE4-0DDC69A9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BBF76-C91F-4BB1-C5A5-583DBDDA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C2756-93D3-31B9-B833-E4B5BE024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612D3-B505-7FDA-0624-CB1A00965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68197-B3C5-39EB-8D3F-26B17C3C0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B3E745-FAA4-CEF5-59A7-DC7BF9CF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54DB-61C1-B542-AFA6-2C909B63B12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0A85F-3DCC-0CF2-44B1-401ADD45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55DC9-FEC8-6026-558F-DAE2E296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AED-2C64-754C-9E4A-F2E2EAB0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827FE-417D-7386-C23B-5BCBEE49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56B9D-A171-3C42-E050-667A0095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54DB-61C1-B542-AFA6-2C909B63B12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7A280-E92D-23EA-9F6E-6F48B66F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7494D-0F34-ABDD-4246-7651C55A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AED-2C64-754C-9E4A-F2E2EAB0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0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2845C-51EF-A3BF-154A-F9707301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54DB-61C1-B542-AFA6-2C909B63B12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9688A-85BB-7C09-A722-6A9F4858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47DA4-6F58-1EFB-75BD-E0AEBFB9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AED-2C64-754C-9E4A-F2E2EAB0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D34E-D635-1A8E-376A-B4C5DB08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122EB-95B4-05DB-F89E-2E55F5EBB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F09D6-5169-D51F-421D-8710683A4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55D45-E086-6687-4668-C0CE8E61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54DB-61C1-B542-AFA6-2C909B63B12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A93E2-F590-33B6-C4E2-0B696538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4E4AF-CBB0-4AB6-060D-19EC8E39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AED-2C64-754C-9E4A-F2E2EAB0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3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6A3FA-B824-1B0C-D0BE-95E23967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A69E57-4483-DFE1-5504-E6369CD47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1E85A-6EE9-20D3-5AA9-AA3E18574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35A5D-D38A-EEDD-833F-9A3B6B20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54DB-61C1-B542-AFA6-2C909B63B12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602DB-0144-20E3-0C95-0FCEFD00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02D03-1F02-7E25-47CE-0562320F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9AED-2C64-754C-9E4A-F2E2EAB0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1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EC4CAF-57FC-DE8A-A51A-B1C40E7E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5A5EE-318A-A182-F4E4-0611F1611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681DE-F952-BB51-6CBA-F6AA280DC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8C54DB-61C1-B542-AFA6-2C909B63B12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C9B7E-0D50-D553-5982-B4E4EA10B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AEFD6-8540-C4C7-87D4-A63F0B664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809AED-2C64-754C-9E4A-F2E2EAB0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80914" cy="6858000"/>
          </a:xfrm>
          <a:custGeom>
            <a:avLst/>
            <a:gdLst/>
            <a:ahLst/>
            <a:cxnLst/>
            <a:rect l="l" t="t" r="r" b="b"/>
            <a:pathLst>
              <a:path w="18271371" h="10287000">
                <a:moveTo>
                  <a:pt x="0" y="0"/>
                </a:moveTo>
                <a:lnTo>
                  <a:pt x="18271371" y="0"/>
                </a:lnTo>
                <a:lnTo>
                  <a:pt x="182713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47" t="-327" r="-3544" b="-327"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3" name="Group 3"/>
          <p:cNvGrpSpPr/>
          <p:nvPr/>
        </p:nvGrpSpPr>
        <p:grpSpPr>
          <a:xfrm>
            <a:off x="8267855" y="4262728"/>
            <a:ext cx="3913059" cy="2627466"/>
            <a:chOff x="0" y="0"/>
            <a:chExt cx="1545900" cy="10380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45900" cy="1038011"/>
            </a:xfrm>
            <a:custGeom>
              <a:avLst/>
              <a:gdLst/>
              <a:ahLst/>
              <a:cxnLst/>
              <a:rect l="l" t="t" r="r" b="b"/>
              <a:pathLst>
                <a:path w="1545900" h="1038011">
                  <a:moveTo>
                    <a:pt x="0" y="0"/>
                  </a:moveTo>
                  <a:lnTo>
                    <a:pt x="1545900" y="0"/>
                  </a:lnTo>
                  <a:lnTo>
                    <a:pt x="1545900" y="1038011"/>
                  </a:lnTo>
                  <a:lnTo>
                    <a:pt x="0" y="1038011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545900" cy="10380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19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850743" y="6083804"/>
            <a:ext cx="817618" cy="536953"/>
            <a:chOff x="0" y="0"/>
            <a:chExt cx="1394416" cy="9157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94417" cy="915753"/>
            </a:xfrm>
            <a:custGeom>
              <a:avLst/>
              <a:gdLst/>
              <a:ahLst/>
              <a:cxnLst/>
              <a:rect l="l" t="t" r="r" b="b"/>
              <a:pathLst>
                <a:path w="1394417" h="915753">
                  <a:moveTo>
                    <a:pt x="0" y="0"/>
                  </a:moveTo>
                  <a:lnTo>
                    <a:pt x="1394417" y="0"/>
                  </a:lnTo>
                  <a:lnTo>
                    <a:pt x="1394417" y="915753"/>
                  </a:lnTo>
                  <a:lnTo>
                    <a:pt x="0" y="9157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94416" cy="9157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679"/>
                </a:lnSpc>
              </a:pPr>
              <a:r>
                <a:rPr lang="en-US" sz="1399" b="1">
                  <a:solidFill>
                    <a:srgbClr val="FFC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Back to </a:t>
              </a:r>
            </a:p>
            <a:p>
              <a:pPr>
                <a:lnSpc>
                  <a:spcPts val="1679"/>
                </a:lnSpc>
              </a:pPr>
              <a:r>
                <a:rPr lang="en-US" sz="1399" b="1">
                  <a:solidFill>
                    <a:srgbClr val="FFC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Misson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138309" y="156240"/>
            <a:ext cx="708848" cy="253916"/>
            <a:chOff x="0" y="0"/>
            <a:chExt cx="1417696" cy="5078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7696" cy="507832"/>
            </a:xfrm>
            <a:custGeom>
              <a:avLst/>
              <a:gdLst/>
              <a:ahLst/>
              <a:cxnLst/>
              <a:rect l="l" t="t" r="r" b="b"/>
              <a:pathLst>
                <a:path w="1417696" h="507832">
                  <a:moveTo>
                    <a:pt x="0" y="0"/>
                  </a:moveTo>
                  <a:lnTo>
                    <a:pt x="1417696" y="0"/>
                  </a:lnTo>
                  <a:lnTo>
                    <a:pt x="1417696" y="507832"/>
                  </a:lnTo>
                  <a:lnTo>
                    <a:pt x="0" y="507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417696" cy="5078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Shelton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8046994" y="4009706"/>
            <a:ext cx="2575149" cy="2611051"/>
          </a:xfrm>
          <a:custGeom>
            <a:avLst/>
            <a:gdLst/>
            <a:ahLst/>
            <a:cxnLst/>
            <a:rect l="l" t="t" r="r" b="b"/>
            <a:pathLst>
              <a:path w="3862724" h="3916577">
                <a:moveTo>
                  <a:pt x="3862724" y="0"/>
                </a:moveTo>
                <a:lnTo>
                  <a:pt x="0" y="0"/>
                </a:lnTo>
                <a:lnTo>
                  <a:pt x="0" y="3916577"/>
                </a:lnTo>
                <a:lnTo>
                  <a:pt x="3862724" y="3916577"/>
                </a:lnTo>
                <a:lnTo>
                  <a:pt x="38627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13" name="Group 13"/>
          <p:cNvGrpSpPr/>
          <p:nvPr/>
        </p:nvGrpSpPr>
        <p:grpSpPr>
          <a:xfrm>
            <a:off x="7979856" y="3787726"/>
            <a:ext cx="2040686" cy="1177236"/>
            <a:chOff x="0" y="0"/>
            <a:chExt cx="806197" cy="4650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06197" cy="465081"/>
            </a:xfrm>
            <a:custGeom>
              <a:avLst/>
              <a:gdLst/>
              <a:ahLst/>
              <a:cxnLst/>
              <a:rect l="l" t="t" r="r" b="b"/>
              <a:pathLst>
                <a:path w="806197" h="465081">
                  <a:moveTo>
                    <a:pt x="0" y="0"/>
                  </a:moveTo>
                  <a:lnTo>
                    <a:pt x="806197" y="0"/>
                  </a:lnTo>
                  <a:lnTo>
                    <a:pt x="806197" y="465081"/>
                  </a:lnTo>
                  <a:lnTo>
                    <a:pt x="0" y="465081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06197" cy="4650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19"/>
                </a:lnSpc>
              </a:pPr>
              <a:endParaRPr sz="1200"/>
            </a:p>
          </p:txBody>
        </p:sp>
      </p:grpSp>
      <p:sp>
        <p:nvSpPr>
          <p:cNvPr id="16" name="Freeform 16"/>
          <p:cNvSpPr/>
          <p:nvPr/>
        </p:nvSpPr>
        <p:spPr>
          <a:xfrm rot="-2946043">
            <a:off x="7413187" y="1702355"/>
            <a:ext cx="2569581" cy="2711958"/>
          </a:xfrm>
          <a:custGeom>
            <a:avLst/>
            <a:gdLst/>
            <a:ahLst/>
            <a:cxnLst/>
            <a:rect l="l" t="t" r="r" b="b"/>
            <a:pathLst>
              <a:path w="3854371" h="4067937">
                <a:moveTo>
                  <a:pt x="0" y="0"/>
                </a:moveTo>
                <a:lnTo>
                  <a:pt x="3854371" y="0"/>
                </a:lnTo>
                <a:lnTo>
                  <a:pt x="3854371" y="4067937"/>
                </a:lnTo>
                <a:lnTo>
                  <a:pt x="0" y="40679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17" name="Group 17"/>
          <p:cNvGrpSpPr/>
          <p:nvPr/>
        </p:nvGrpSpPr>
        <p:grpSpPr>
          <a:xfrm>
            <a:off x="9590688" y="148497"/>
            <a:ext cx="657552" cy="253916"/>
            <a:chOff x="0" y="0"/>
            <a:chExt cx="1315104" cy="5078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15104" cy="507832"/>
            </a:xfrm>
            <a:custGeom>
              <a:avLst/>
              <a:gdLst/>
              <a:ahLst/>
              <a:cxnLst/>
              <a:rect l="l" t="t" r="r" b="b"/>
              <a:pathLst>
                <a:path w="1315104" h="507832">
                  <a:moveTo>
                    <a:pt x="0" y="0"/>
                  </a:moveTo>
                  <a:lnTo>
                    <a:pt x="1315104" y="0"/>
                  </a:lnTo>
                  <a:lnTo>
                    <a:pt x="1315104" y="507832"/>
                  </a:lnTo>
                  <a:lnTo>
                    <a:pt x="0" y="507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1315104" cy="5078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Misson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604385" y="1224808"/>
            <a:ext cx="795411" cy="253916"/>
            <a:chOff x="0" y="0"/>
            <a:chExt cx="1590822" cy="50783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90822" cy="507832"/>
            </a:xfrm>
            <a:custGeom>
              <a:avLst/>
              <a:gdLst/>
              <a:ahLst/>
              <a:cxnLst/>
              <a:rect l="l" t="t" r="r" b="b"/>
              <a:pathLst>
                <a:path w="1590822" h="507832">
                  <a:moveTo>
                    <a:pt x="0" y="0"/>
                  </a:moveTo>
                  <a:lnTo>
                    <a:pt x="1590822" y="0"/>
                  </a:lnTo>
                  <a:lnTo>
                    <a:pt x="1590822" y="507832"/>
                  </a:lnTo>
                  <a:lnTo>
                    <a:pt x="0" y="507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1590822" cy="5078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Worksop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599594" y="1730917"/>
            <a:ext cx="841897" cy="253916"/>
            <a:chOff x="0" y="0"/>
            <a:chExt cx="1683794" cy="50783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83794" cy="507832"/>
            </a:xfrm>
            <a:custGeom>
              <a:avLst/>
              <a:gdLst/>
              <a:ahLst/>
              <a:cxnLst/>
              <a:rect l="l" t="t" r="r" b="b"/>
              <a:pathLst>
                <a:path w="1683794" h="507832">
                  <a:moveTo>
                    <a:pt x="0" y="0"/>
                  </a:moveTo>
                  <a:lnTo>
                    <a:pt x="1683794" y="0"/>
                  </a:lnTo>
                  <a:lnTo>
                    <a:pt x="1683794" y="507832"/>
                  </a:lnTo>
                  <a:lnTo>
                    <a:pt x="0" y="507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1683794" cy="5078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Mansfield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604192" y="2284314"/>
            <a:ext cx="617477" cy="253916"/>
            <a:chOff x="0" y="0"/>
            <a:chExt cx="1234954" cy="50783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34954" cy="507832"/>
            </a:xfrm>
            <a:custGeom>
              <a:avLst/>
              <a:gdLst/>
              <a:ahLst/>
              <a:cxnLst/>
              <a:rect l="l" t="t" r="r" b="b"/>
              <a:pathLst>
                <a:path w="1234954" h="507832">
                  <a:moveTo>
                    <a:pt x="0" y="0"/>
                  </a:moveTo>
                  <a:lnTo>
                    <a:pt x="1234954" y="0"/>
                  </a:lnTo>
                  <a:lnTo>
                    <a:pt x="1234954" y="507832"/>
                  </a:lnTo>
                  <a:lnTo>
                    <a:pt x="0" y="507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1234954" cy="5078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Kirkby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604385" y="2804922"/>
            <a:ext cx="854721" cy="253916"/>
            <a:chOff x="0" y="0"/>
            <a:chExt cx="1709442" cy="50783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709442" cy="507832"/>
            </a:xfrm>
            <a:custGeom>
              <a:avLst/>
              <a:gdLst/>
              <a:ahLst/>
              <a:cxnLst/>
              <a:rect l="l" t="t" r="r" b="b"/>
              <a:pathLst>
                <a:path w="1709442" h="507832">
                  <a:moveTo>
                    <a:pt x="0" y="0"/>
                  </a:moveTo>
                  <a:lnTo>
                    <a:pt x="1709442" y="0"/>
                  </a:lnTo>
                  <a:lnTo>
                    <a:pt x="1709442" y="507832"/>
                  </a:lnTo>
                  <a:lnTo>
                    <a:pt x="0" y="507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0"/>
              <a:ext cx="1709442" cy="5078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Eastwood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618579" y="3383671"/>
            <a:ext cx="888385" cy="253916"/>
            <a:chOff x="0" y="0"/>
            <a:chExt cx="1776770" cy="50783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776770" cy="507832"/>
            </a:xfrm>
            <a:custGeom>
              <a:avLst/>
              <a:gdLst/>
              <a:ahLst/>
              <a:cxnLst/>
              <a:rect l="l" t="t" r="r" b="b"/>
              <a:pathLst>
                <a:path w="1776770" h="507832">
                  <a:moveTo>
                    <a:pt x="0" y="0"/>
                  </a:moveTo>
                  <a:lnTo>
                    <a:pt x="1776770" y="0"/>
                  </a:lnTo>
                  <a:lnTo>
                    <a:pt x="1776770" y="507832"/>
                  </a:lnTo>
                  <a:lnTo>
                    <a:pt x="0" y="507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1776770" cy="5078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Stapleford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587553" y="4459578"/>
            <a:ext cx="976549" cy="253916"/>
            <a:chOff x="0" y="0"/>
            <a:chExt cx="1953098" cy="50783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53098" cy="507832"/>
            </a:xfrm>
            <a:custGeom>
              <a:avLst/>
              <a:gdLst/>
              <a:ahLst/>
              <a:cxnLst/>
              <a:rect l="l" t="t" r="r" b="b"/>
              <a:pathLst>
                <a:path w="1953098" h="507832">
                  <a:moveTo>
                    <a:pt x="0" y="0"/>
                  </a:moveTo>
                  <a:lnTo>
                    <a:pt x="1953098" y="0"/>
                  </a:lnTo>
                  <a:lnTo>
                    <a:pt x="1953098" y="507832"/>
                  </a:lnTo>
                  <a:lnTo>
                    <a:pt x="0" y="507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0"/>
              <a:ext cx="1953098" cy="5078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Rempstone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599594" y="4986544"/>
            <a:ext cx="744114" cy="253916"/>
            <a:chOff x="0" y="0"/>
            <a:chExt cx="1488228" cy="50783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488228" cy="507832"/>
            </a:xfrm>
            <a:custGeom>
              <a:avLst/>
              <a:gdLst/>
              <a:ahLst/>
              <a:cxnLst/>
              <a:rect l="l" t="t" r="r" b="b"/>
              <a:pathLst>
                <a:path w="1488228" h="507832">
                  <a:moveTo>
                    <a:pt x="0" y="0"/>
                  </a:moveTo>
                  <a:lnTo>
                    <a:pt x="1488228" y="0"/>
                  </a:lnTo>
                  <a:lnTo>
                    <a:pt x="1488228" y="507832"/>
                  </a:lnTo>
                  <a:lnTo>
                    <a:pt x="0" y="507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0"/>
              <a:ext cx="1488228" cy="5078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Hickling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597100" y="5516192"/>
            <a:ext cx="644728" cy="253916"/>
            <a:chOff x="0" y="0"/>
            <a:chExt cx="1289456" cy="50783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289456" cy="507832"/>
            </a:xfrm>
            <a:custGeom>
              <a:avLst/>
              <a:gdLst/>
              <a:ahLst/>
              <a:cxnLst/>
              <a:rect l="l" t="t" r="r" b="b"/>
              <a:pathLst>
                <a:path w="1289456" h="507832">
                  <a:moveTo>
                    <a:pt x="0" y="0"/>
                  </a:moveTo>
                  <a:lnTo>
                    <a:pt x="1289456" y="0"/>
                  </a:lnTo>
                  <a:lnTo>
                    <a:pt x="1289456" y="507832"/>
                  </a:lnTo>
                  <a:lnTo>
                    <a:pt x="0" y="507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0"/>
              <a:ext cx="1289456" cy="5078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Sutton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730044" y="408932"/>
            <a:ext cx="518196" cy="251468"/>
            <a:chOff x="0" y="0"/>
            <a:chExt cx="1036392" cy="502936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36392" cy="502936"/>
            </a:xfrm>
            <a:custGeom>
              <a:avLst/>
              <a:gdLst/>
              <a:ahLst/>
              <a:cxnLst/>
              <a:rect l="l" t="t" r="r" b="b"/>
              <a:pathLst>
                <a:path w="1036392" h="502936">
                  <a:moveTo>
                    <a:pt x="0" y="0"/>
                  </a:moveTo>
                  <a:lnTo>
                    <a:pt x="1036392" y="0"/>
                  </a:lnTo>
                  <a:lnTo>
                    <a:pt x="1036392" y="502936"/>
                  </a:lnTo>
                  <a:lnTo>
                    <a:pt x="0" y="502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0"/>
              <a:ext cx="1036392" cy="5029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12,000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715430" y="1478724"/>
            <a:ext cx="708435" cy="251468"/>
            <a:chOff x="0" y="0"/>
            <a:chExt cx="1416870" cy="502936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416870" cy="502936"/>
            </a:xfrm>
            <a:custGeom>
              <a:avLst/>
              <a:gdLst/>
              <a:ahLst/>
              <a:cxnLst/>
              <a:rect l="l" t="t" r="r" b="b"/>
              <a:pathLst>
                <a:path w="1416870" h="502936">
                  <a:moveTo>
                    <a:pt x="0" y="0"/>
                  </a:moveTo>
                  <a:lnTo>
                    <a:pt x="1416870" y="0"/>
                  </a:lnTo>
                  <a:lnTo>
                    <a:pt x="1416870" y="502936"/>
                  </a:lnTo>
                  <a:lnTo>
                    <a:pt x="0" y="502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0"/>
              <a:ext cx="1416870" cy="5029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30,000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751198" y="2016929"/>
            <a:ext cx="745908" cy="251468"/>
            <a:chOff x="0" y="0"/>
            <a:chExt cx="1491816" cy="502936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491816" cy="502936"/>
            </a:xfrm>
            <a:custGeom>
              <a:avLst/>
              <a:gdLst/>
              <a:ahLst/>
              <a:cxnLst/>
              <a:rect l="l" t="t" r="r" b="b"/>
              <a:pathLst>
                <a:path w="1491816" h="502936">
                  <a:moveTo>
                    <a:pt x="0" y="0"/>
                  </a:moveTo>
                  <a:lnTo>
                    <a:pt x="1491816" y="0"/>
                  </a:lnTo>
                  <a:lnTo>
                    <a:pt x="1491816" y="502936"/>
                  </a:lnTo>
                  <a:lnTo>
                    <a:pt x="0" y="502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0"/>
              <a:ext cx="1491816" cy="5029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15,000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762306" y="2522397"/>
            <a:ext cx="723694" cy="251468"/>
            <a:chOff x="0" y="0"/>
            <a:chExt cx="1447388" cy="50293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447388" cy="502936"/>
            </a:xfrm>
            <a:custGeom>
              <a:avLst/>
              <a:gdLst/>
              <a:ahLst/>
              <a:cxnLst/>
              <a:rect l="l" t="t" r="r" b="b"/>
              <a:pathLst>
                <a:path w="1447388" h="502936">
                  <a:moveTo>
                    <a:pt x="0" y="0"/>
                  </a:moveTo>
                  <a:lnTo>
                    <a:pt x="1447388" y="0"/>
                  </a:lnTo>
                  <a:lnTo>
                    <a:pt x="1447388" y="502936"/>
                  </a:lnTo>
                  <a:lnTo>
                    <a:pt x="0" y="502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0"/>
              <a:ext cx="1447388" cy="5029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15,000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62305" y="3058838"/>
            <a:ext cx="657028" cy="251468"/>
            <a:chOff x="0" y="0"/>
            <a:chExt cx="1314056" cy="50293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314056" cy="502936"/>
            </a:xfrm>
            <a:custGeom>
              <a:avLst/>
              <a:gdLst/>
              <a:ahLst/>
              <a:cxnLst/>
              <a:rect l="l" t="t" r="r" b="b"/>
              <a:pathLst>
                <a:path w="1314056" h="502936">
                  <a:moveTo>
                    <a:pt x="0" y="0"/>
                  </a:moveTo>
                  <a:lnTo>
                    <a:pt x="1314056" y="0"/>
                  </a:lnTo>
                  <a:lnTo>
                    <a:pt x="1314056" y="502936"/>
                  </a:lnTo>
                  <a:lnTo>
                    <a:pt x="0" y="502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0"/>
              <a:ext cx="1314056" cy="5029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15,000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762305" y="4713494"/>
            <a:ext cx="790951" cy="251468"/>
            <a:chOff x="0" y="0"/>
            <a:chExt cx="1581901" cy="502936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581901" cy="502936"/>
            </a:xfrm>
            <a:custGeom>
              <a:avLst/>
              <a:gdLst/>
              <a:ahLst/>
              <a:cxnLst/>
              <a:rect l="l" t="t" r="r" b="b"/>
              <a:pathLst>
                <a:path w="1581901" h="502936">
                  <a:moveTo>
                    <a:pt x="0" y="0"/>
                  </a:moveTo>
                  <a:lnTo>
                    <a:pt x="1581901" y="0"/>
                  </a:lnTo>
                  <a:lnTo>
                    <a:pt x="1581901" y="502936"/>
                  </a:lnTo>
                  <a:lnTo>
                    <a:pt x="0" y="502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0"/>
              <a:ext cx="1581901" cy="5029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20,000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1205107" y="410156"/>
            <a:ext cx="668983" cy="251468"/>
            <a:chOff x="0" y="0"/>
            <a:chExt cx="1337967" cy="50293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337967" cy="502936"/>
            </a:xfrm>
            <a:custGeom>
              <a:avLst/>
              <a:gdLst/>
              <a:ahLst/>
              <a:cxnLst/>
              <a:rect l="l" t="t" r="r" b="b"/>
              <a:pathLst>
                <a:path w="1337967" h="502936">
                  <a:moveTo>
                    <a:pt x="0" y="0"/>
                  </a:moveTo>
                  <a:lnTo>
                    <a:pt x="1337967" y="0"/>
                  </a:lnTo>
                  <a:lnTo>
                    <a:pt x="1337967" y="502936"/>
                  </a:lnTo>
                  <a:lnTo>
                    <a:pt x="0" y="502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0"/>
              <a:ext cx="1337967" cy="5029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15,000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9762305" y="3662987"/>
            <a:ext cx="730263" cy="251468"/>
            <a:chOff x="0" y="0"/>
            <a:chExt cx="1460525" cy="502936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460525" cy="502936"/>
            </a:xfrm>
            <a:custGeom>
              <a:avLst/>
              <a:gdLst/>
              <a:ahLst/>
              <a:cxnLst/>
              <a:rect l="l" t="t" r="r" b="b"/>
              <a:pathLst>
                <a:path w="1460525" h="502936">
                  <a:moveTo>
                    <a:pt x="0" y="0"/>
                  </a:moveTo>
                  <a:lnTo>
                    <a:pt x="1460525" y="0"/>
                  </a:lnTo>
                  <a:lnTo>
                    <a:pt x="1460525" y="502936"/>
                  </a:lnTo>
                  <a:lnTo>
                    <a:pt x="0" y="502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0"/>
              <a:ext cx="1460525" cy="5029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20,000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9587553" y="3932612"/>
            <a:ext cx="737702" cy="253916"/>
            <a:chOff x="0" y="0"/>
            <a:chExt cx="1475404" cy="507832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475404" cy="507832"/>
            </a:xfrm>
            <a:custGeom>
              <a:avLst/>
              <a:gdLst/>
              <a:ahLst/>
              <a:cxnLst/>
              <a:rect l="l" t="t" r="r" b="b"/>
              <a:pathLst>
                <a:path w="1475404" h="507832">
                  <a:moveTo>
                    <a:pt x="0" y="0"/>
                  </a:moveTo>
                  <a:lnTo>
                    <a:pt x="1475404" y="0"/>
                  </a:lnTo>
                  <a:lnTo>
                    <a:pt x="1475404" y="507832"/>
                  </a:lnTo>
                  <a:lnTo>
                    <a:pt x="0" y="507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0"/>
              <a:ext cx="1475404" cy="5078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Ratcliffe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9751198" y="4197319"/>
            <a:ext cx="624101" cy="251468"/>
            <a:chOff x="0" y="0"/>
            <a:chExt cx="1248202" cy="502936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248202" cy="502936"/>
            </a:xfrm>
            <a:custGeom>
              <a:avLst/>
              <a:gdLst/>
              <a:ahLst/>
              <a:cxnLst/>
              <a:rect l="l" t="t" r="r" b="b"/>
              <a:pathLst>
                <a:path w="1248202" h="502936">
                  <a:moveTo>
                    <a:pt x="0" y="0"/>
                  </a:moveTo>
                  <a:lnTo>
                    <a:pt x="1248202" y="0"/>
                  </a:lnTo>
                  <a:lnTo>
                    <a:pt x="1248202" y="502936"/>
                  </a:lnTo>
                  <a:lnTo>
                    <a:pt x="0" y="502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0"/>
              <a:ext cx="1248202" cy="5029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15,000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9751198" y="5259510"/>
            <a:ext cx="730719" cy="251468"/>
            <a:chOff x="0" y="0"/>
            <a:chExt cx="1461438" cy="502936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461438" cy="502936"/>
            </a:xfrm>
            <a:custGeom>
              <a:avLst/>
              <a:gdLst/>
              <a:ahLst/>
              <a:cxnLst/>
              <a:rect l="l" t="t" r="r" b="b"/>
              <a:pathLst>
                <a:path w="1461438" h="502936">
                  <a:moveTo>
                    <a:pt x="0" y="0"/>
                  </a:moveTo>
                  <a:lnTo>
                    <a:pt x="1461438" y="0"/>
                  </a:lnTo>
                  <a:lnTo>
                    <a:pt x="1461438" y="502936"/>
                  </a:lnTo>
                  <a:lnTo>
                    <a:pt x="0" y="502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0" y="0"/>
              <a:ext cx="1461438" cy="5029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20,000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9751198" y="5735760"/>
            <a:ext cx="613810" cy="251468"/>
            <a:chOff x="0" y="0"/>
            <a:chExt cx="1227620" cy="502936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1227620" cy="502936"/>
            </a:xfrm>
            <a:custGeom>
              <a:avLst/>
              <a:gdLst/>
              <a:ahLst/>
              <a:cxnLst/>
              <a:rect l="l" t="t" r="r" b="b"/>
              <a:pathLst>
                <a:path w="1227620" h="502936">
                  <a:moveTo>
                    <a:pt x="0" y="0"/>
                  </a:moveTo>
                  <a:lnTo>
                    <a:pt x="1227620" y="0"/>
                  </a:lnTo>
                  <a:lnTo>
                    <a:pt x="1227620" y="502936"/>
                  </a:lnTo>
                  <a:lnTo>
                    <a:pt x="0" y="502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0"/>
              <a:ext cx="1227620" cy="5029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10,000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282933" y="1795560"/>
            <a:ext cx="4197987" cy="4665380"/>
            <a:chOff x="0" y="0"/>
            <a:chExt cx="8395974" cy="933076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395974" cy="9330760"/>
            </a:xfrm>
            <a:custGeom>
              <a:avLst/>
              <a:gdLst/>
              <a:ahLst/>
              <a:cxnLst/>
              <a:rect l="l" t="t" r="r" b="b"/>
              <a:pathLst>
                <a:path w="8395974" h="9330760">
                  <a:moveTo>
                    <a:pt x="0" y="0"/>
                  </a:moveTo>
                  <a:lnTo>
                    <a:pt x="8395974" y="0"/>
                  </a:lnTo>
                  <a:lnTo>
                    <a:pt x="8395974" y="9330760"/>
                  </a:lnTo>
                  <a:lnTo>
                    <a:pt x="0" y="93307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-38100"/>
              <a:ext cx="8395974" cy="93688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220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The 10,000 Steps a day Challenge  </a:t>
              </a:r>
            </a:p>
            <a:p>
              <a:pPr>
                <a:lnSpc>
                  <a:spcPts val="1242"/>
                </a:lnSpc>
              </a:pPr>
              <a:r>
                <a:rPr lang="en-US" sz="9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Join our 10,000 a day Step Challenge – the equivalent of walking all the way around Nottinghamshire.</a:t>
              </a:r>
            </a:p>
            <a:p>
              <a:pPr>
                <a:lnSpc>
                  <a:spcPts val="1518"/>
                </a:lnSpc>
              </a:pPr>
              <a:r>
                <a:rPr lang="en-US" sz="1100" b="1" dirty="0">
                  <a:solidFill>
                    <a:srgbClr val="FFC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What’s the Challenge?</a:t>
              </a:r>
            </a:p>
            <a:p>
              <a:pPr>
                <a:lnSpc>
                  <a:spcPts val="1242"/>
                </a:lnSpc>
              </a:pPr>
              <a:r>
                <a:rPr lang="en-US" sz="9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Your mission, should you choose to accept it, is to walk or wheel 310,000 steps in a month. That’s 10,000 steps a day.  As well as the fun of doing it, it’s also great for your physical and mental health and wellbeing.</a:t>
              </a:r>
            </a:p>
            <a:p>
              <a:pPr>
                <a:lnSpc>
                  <a:spcPts val="1518"/>
                </a:lnSpc>
              </a:pPr>
              <a:r>
                <a:rPr lang="en-US" sz="1100" b="1" dirty="0">
                  <a:solidFill>
                    <a:srgbClr val="FFC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What do you have to do?</a:t>
              </a:r>
            </a:p>
            <a:p>
              <a:pPr marL="162885" lvl="1" indent="-81443">
                <a:lnSpc>
                  <a:spcPts val="1242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Sign Up </a:t>
              </a:r>
              <a:r>
                <a:rPr lang="en-US" sz="9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Now  </a:t>
              </a:r>
            </a:p>
            <a:p>
              <a:pPr marL="162885" lvl="1" indent="-81443">
                <a:lnSpc>
                  <a:spcPts val="1242"/>
                </a:lnSpc>
                <a:buFont typeface="Arial"/>
                <a:buChar char="•"/>
              </a:pPr>
              <a:r>
                <a:rPr lang="en-US" sz="9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Walk </a:t>
              </a:r>
              <a:r>
                <a:rPr lang="en-US" sz="9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or Wheel in a way and a place that suits you e.g. round your home or garden; in your </a:t>
              </a:r>
              <a:r>
                <a:rPr lang="en-US" sz="900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neighbourhood</a:t>
              </a:r>
              <a:r>
                <a:rPr lang="en-US" sz="9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; on a treadmill; or in a green space; to work, the shops or during your lunch break; going on your own or with family and friends</a:t>
              </a:r>
            </a:p>
            <a:p>
              <a:pPr marL="162885" lvl="1" indent="-81443">
                <a:lnSpc>
                  <a:spcPts val="1242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Track Your Steps - Use your phone, pedometer, or fitness tracker to record how many steps you take and log them on the chart over the page</a:t>
              </a:r>
            </a:p>
            <a:p>
              <a:pPr marL="162885" lvl="1" indent="-81443">
                <a:lnSpc>
                  <a:spcPts val="1242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Share Your Journey - Join our virtual group to stay motivated, share photos, and celebrate milestones!  </a:t>
              </a:r>
            </a:p>
            <a:p>
              <a:pPr marL="253378" lvl="1" indent="-126689">
                <a:lnSpc>
                  <a:spcPts val="1931"/>
                </a:lnSpc>
              </a:pPr>
              <a:r>
                <a:rPr lang="en-US" sz="1400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Let’s get Walking and Wheeling around Nottinghamshire…</a:t>
              </a:r>
            </a:p>
            <a:p>
              <a:pPr marL="162885" lvl="1" indent="-81443">
                <a:lnSpc>
                  <a:spcPts val="1080"/>
                </a:lnSpc>
              </a:pPr>
              <a:endParaRPr lang="en-US" sz="14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sp>
        <p:nvSpPr>
          <p:cNvPr id="83" name="Freeform 83"/>
          <p:cNvSpPr/>
          <p:nvPr/>
        </p:nvSpPr>
        <p:spPr>
          <a:xfrm>
            <a:off x="476941" y="5653975"/>
            <a:ext cx="2100835" cy="1005441"/>
          </a:xfrm>
          <a:custGeom>
            <a:avLst/>
            <a:gdLst/>
            <a:ahLst/>
            <a:cxnLst/>
            <a:rect l="l" t="t" r="r" b="b"/>
            <a:pathLst>
              <a:path w="3151252" h="1508161">
                <a:moveTo>
                  <a:pt x="0" y="0"/>
                </a:moveTo>
                <a:lnTo>
                  <a:pt x="3151252" y="0"/>
                </a:lnTo>
                <a:lnTo>
                  <a:pt x="3151252" y="1508161"/>
                </a:lnTo>
                <a:lnTo>
                  <a:pt x="0" y="15081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6" b="-36"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84" name="Group 84"/>
          <p:cNvGrpSpPr/>
          <p:nvPr/>
        </p:nvGrpSpPr>
        <p:grpSpPr>
          <a:xfrm>
            <a:off x="10721981" y="173551"/>
            <a:ext cx="275572" cy="302268"/>
            <a:chOff x="0" y="0"/>
            <a:chExt cx="551144" cy="60453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51180" cy="604572"/>
            </a:xfrm>
            <a:custGeom>
              <a:avLst/>
              <a:gdLst/>
              <a:ahLst/>
              <a:cxnLst/>
              <a:rect l="l" t="t" r="r" b="b"/>
              <a:pathLst>
                <a:path w="551180" h="604572">
                  <a:moveTo>
                    <a:pt x="0" y="302288"/>
                  </a:moveTo>
                  <a:cubicBezTo>
                    <a:pt x="0" y="135263"/>
                    <a:pt x="123317" y="0"/>
                    <a:pt x="275590" y="0"/>
                  </a:cubicBezTo>
                  <a:cubicBezTo>
                    <a:pt x="427863" y="0"/>
                    <a:pt x="551180" y="135263"/>
                    <a:pt x="551180" y="302288"/>
                  </a:cubicBezTo>
                  <a:cubicBezTo>
                    <a:pt x="551180" y="469312"/>
                    <a:pt x="427736" y="604572"/>
                    <a:pt x="275590" y="604572"/>
                  </a:cubicBezTo>
                  <a:cubicBezTo>
                    <a:pt x="123444" y="604572"/>
                    <a:pt x="0" y="469173"/>
                    <a:pt x="0" y="302288"/>
                  </a:cubicBezTo>
                  <a:close/>
                </a:path>
              </a:pathLst>
            </a:custGeom>
            <a:solidFill>
              <a:srgbClr val="156082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0"/>
              <a:ext cx="551144" cy="6045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12</a:t>
              </a: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9266450" y="132348"/>
            <a:ext cx="288111" cy="5660569"/>
            <a:chOff x="0" y="0"/>
            <a:chExt cx="576223" cy="11321138"/>
          </a:xfrm>
        </p:grpSpPr>
        <p:grpSp>
          <p:nvGrpSpPr>
            <p:cNvPr id="88" name="Group 88"/>
            <p:cNvGrpSpPr/>
            <p:nvPr/>
          </p:nvGrpSpPr>
          <p:grpSpPr>
            <a:xfrm>
              <a:off x="5747" y="0"/>
              <a:ext cx="551144" cy="604536"/>
              <a:chOff x="0" y="0"/>
              <a:chExt cx="551144" cy="604536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</a:t>
                </a:r>
              </a:p>
            </p:txBody>
          </p:sp>
        </p:grpSp>
        <p:grpSp>
          <p:nvGrpSpPr>
            <p:cNvPr id="91" name="Group 91"/>
            <p:cNvGrpSpPr/>
            <p:nvPr/>
          </p:nvGrpSpPr>
          <p:grpSpPr>
            <a:xfrm>
              <a:off x="25078" y="2117177"/>
              <a:ext cx="551144" cy="604536"/>
              <a:chOff x="0" y="0"/>
              <a:chExt cx="551144" cy="604536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3</a:t>
                </a:r>
              </a:p>
            </p:txBody>
          </p:sp>
        </p:grpSp>
        <p:grpSp>
          <p:nvGrpSpPr>
            <p:cNvPr id="94" name="Group 94"/>
            <p:cNvGrpSpPr/>
            <p:nvPr/>
          </p:nvGrpSpPr>
          <p:grpSpPr>
            <a:xfrm>
              <a:off x="25078" y="3178913"/>
              <a:ext cx="551144" cy="604536"/>
              <a:chOff x="0" y="0"/>
              <a:chExt cx="551144" cy="604536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4</a:t>
                </a:r>
              </a:p>
            </p:txBody>
          </p:sp>
        </p:grpSp>
        <p:grpSp>
          <p:nvGrpSpPr>
            <p:cNvPr id="97" name="Group 97"/>
            <p:cNvGrpSpPr/>
            <p:nvPr/>
          </p:nvGrpSpPr>
          <p:grpSpPr>
            <a:xfrm>
              <a:off x="5747" y="4240648"/>
              <a:ext cx="551144" cy="604536"/>
              <a:chOff x="0" y="0"/>
              <a:chExt cx="551144" cy="604536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99" name="TextBox 99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5</a:t>
                </a:r>
              </a:p>
            </p:txBody>
          </p:sp>
        </p:grpSp>
        <p:grpSp>
          <p:nvGrpSpPr>
            <p:cNvPr id="100" name="Group 100"/>
            <p:cNvGrpSpPr/>
            <p:nvPr/>
          </p:nvGrpSpPr>
          <p:grpSpPr>
            <a:xfrm>
              <a:off x="0" y="5302384"/>
              <a:ext cx="551144" cy="604536"/>
              <a:chOff x="0" y="0"/>
              <a:chExt cx="551144" cy="604536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6</a:t>
                </a:r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>
              <a:off x="0" y="6464334"/>
              <a:ext cx="551144" cy="604536"/>
              <a:chOff x="0" y="0"/>
              <a:chExt cx="551144" cy="604536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7</a:t>
                </a:r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>
              <a:off x="5747" y="8593131"/>
              <a:ext cx="551144" cy="604536"/>
              <a:chOff x="0" y="0"/>
              <a:chExt cx="551144" cy="604536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08" name="TextBox 108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9</a:t>
                </a:r>
              </a:p>
            </p:txBody>
          </p:sp>
        </p:grpSp>
        <p:grpSp>
          <p:nvGrpSpPr>
            <p:cNvPr id="109" name="Group 109"/>
            <p:cNvGrpSpPr/>
            <p:nvPr/>
          </p:nvGrpSpPr>
          <p:grpSpPr>
            <a:xfrm>
              <a:off x="0" y="10716602"/>
              <a:ext cx="551144" cy="604536"/>
              <a:chOff x="0" y="0"/>
              <a:chExt cx="551144" cy="604536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11</a:t>
                </a:r>
              </a:p>
            </p:txBody>
          </p:sp>
        </p:grpSp>
        <p:grpSp>
          <p:nvGrpSpPr>
            <p:cNvPr id="112" name="Group 112"/>
            <p:cNvGrpSpPr/>
            <p:nvPr/>
          </p:nvGrpSpPr>
          <p:grpSpPr>
            <a:xfrm>
              <a:off x="25078" y="7531395"/>
              <a:ext cx="551144" cy="604536"/>
              <a:chOff x="0" y="0"/>
              <a:chExt cx="551144" cy="604536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14" name="TextBox 114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8</a:t>
                </a:r>
              </a:p>
            </p:txBody>
          </p:sp>
        </p:grpSp>
        <p:grpSp>
          <p:nvGrpSpPr>
            <p:cNvPr id="115" name="Group 115"/>
            <p:cNvGrpSpPr/>
            <p:nvPr/>
          </p:nvGrpSpPr>
          <p:grpSpPr>
            <a:xfrm>
              <a:off x="0" y="9654867"/>
              <a:ext cx="551144" cy="604536"/>
              <a:chOff x="0" y="0"/>
              <a:chExt cx="551144" cy="604536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17" name="TextBox 117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</a:t>
                </a:r>
              </a:p>
            </p:txBody>
          </p:sp>
        </p:grpSp>
        <p:grpSp>
          <p:nvGrpSpPr>
            <p:cNvPr id="118" name="Group 118"/>
            <p:cNvGrpSpPr/>
            <p:nvPr/>
          </p:nvGrpSpPr>
          <p:grpSpPr>
            <a:xfrm>
              <a:off x="5747" y="1055441"/>
              <a:ext cx="551144" cy="604536"/>
              <a:chOff x="0" y="0"/>
              <a:chExt cx="551144" cy="604536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20" name="TextBox 120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</a:t>
                </a:r>
              </a:p>
            </p:txBody>
          </p:sp>
        </p:grpSp>
      </p:grpSp>
      <p:grpSp>
        <p:nvGrpSpPr>
          <p:cNvPr id="121" name="Group 121"/>
          <p:cNvGrpSpPr/>
          <p:nvPr/>
        </p:nvGrpSpPr>
        <p:grpSpPr>
          <a:xfrm>
            <a:off x="9605204" y="685800"/>
            <a:ext cx="732893" cy="253916"/>
            <a:chOff x="0" y="0"/>
            <a:chExt cx="1465786" cy="507832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1465786" cy="507832"/>
            </a:xfrm>
            <a:custGeom>
              <a:avLst/>
              <a:gdLst/>
              <a:ahLst/>
              <a:cxnLst/>
              <a:rect l="l" t="t" r="r" b="b"/>
              <a:pathLst>
                <a:path w="1465786" h="507832">
                  <a:moveTo>
                    <a:pt x="0" y="0"/>
                  </a:moveTo>
                  <a:lnTo>
                    <a:pt x="1465786" y="0"/>
                  </a:lnTo>
                  <a:lnTo>
                    <a:pt x="1465786" y="507832"/>
                  </a:lnTo>
                  <a:lnTo>
                    <a:pt x="0" y="507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23" name="TextBox 123"/>
            <p:cNvSpPr txBox="1"/>
            <p:nvPr/>
          </p:nvSpPr>
          <p:spPr>
            <a:xfrm>
              <a:off x="0" y="0"/>
              <a:ext cx="1465786" cy="5078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Scrooby</a:t>
              </a:r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9730044" y="947940"/>
            <a:ext cx="595211" cy="251468"/>
            <a:chOff x="0" y="0"/>
            <a:chExt cx="1190422" cy="502936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1190422" cy="502936"/>
            </a:xfrm>
            <a:custGeom>
              <a:avLst/>
              <a:gdLst/>
              <a:ahLst/>
              <a:cxnLst/>
              <a:rect l="l" t="t" r="r" b="b"/>
              <a:pathLst>
                <a:path w="1190422" h="502936">
                  <a:moveTo>
                    <a:pt x="0" y="0"/>
                  </a:moveTo>
                  <a:lnTo>
                    <a:pt x="1190422" y="0"/>
                  </a:lnTo>
                  <a:lnTo>
                    <a:pt x="1190422" y="502936"/>
                  </a:lnTo>
                  <a:lnTo>
                    <a:pt x="0" y="502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26" name="TextBox 126"/>
            <p:cNvSpPr txBox="1"/>
            <p:nvPr/>
          </p:nvSpPr>
          <p:spPr>
            <a:xfrm>
              <a:off x="0" y="0"/>
              <a:ext cx="1190422" cy="5029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519"/>
                </a:lnSpc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20,000</a:t>
              </a:r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4592814" y="77615"/>
            <a:ext cx="3876782" cy="6702771"/>
            <a:chOff x="0" y="0"/>
            <a:chExt cx="7753564" cy="13405542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7738114" cy="13405542"/>
            </a:xfrm>
            <a:custGeom>
              <a:avLst/>
              <a:gdLst/>
              <a:ahLst/>
              <a:cxnLst/>
              <a:rect l="l" t="t" r="r" b="b"/>
              <a:pathLst>
                <a:path w="7738114" h="13405542">
                  <a:moveTo>
                    <a:pt x="0" y="0"/>
                  </a:moveTo>
                  <a:lnTo>
                    <a:pt x="7738114" y="0"/>
                  </a:lnTo>
                  <a:lnTo>
                    <a:pt x="7738114" y="13405542"/>
                  </a:lnTo>
                  <a:lnTo>
                    <a:pt x="0" y="13405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343" b="-343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grpSp>
          <p:nvGrpSpPr>
            <p:cNvPr id="129" name="Group 129"/>
            <p:cNvGrpSpPr/>
            <p:nvPr/>
          </p:nvGrpSpPr>
          <p:grpSpPr>
            <a:xfrm>
              <a:off x="965010" y="10972418"/>
              <a:ext cx="539060" cy="541920"/>
              <a:chOff x="0" y="0"/>
              <a:chExt cx="539060" cy="541920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31" name="TextBox 131"/>
              <p:cNvSpPr txBox="1"/>
              <p:nvPr/>
            </p:nvSpPr>
            <p:spPr>
              <a:xfrm>
                <a:off x="0" y="0"/>
                <a:ext cx="539060" cy="5419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60"/>
                  </a:lnSpc>
                </a:pPr>
                <a:r>
                  <a:rPr lang="en-US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8</a:t>
                </a:r>
              </a:p>
            </p:txBody>
          </p:sp>
        </p:grpSp>
        <p:grpSp>
          <p:nvGrpSpPr>
            <p:cNvPr id="132" name="Group 132"/>
            <p:cNvGrpSpPr/>
            <p:nvPr/>
          </p:nvGrpSpPr>
          <p:grpSpPr>
            <a:xfrm>
              <a:off x="678924" y="8359552"/>
              <a:ext cx="539060" cy="541920"/>
              <a:chOff x="0" y="0"/>
              <a:chExt cx="539060" cy="541920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34" name="TextBox 134"/>
              <p:cNvSpPr txBox="1"/>
              <p:nvPr/>
            </p:nvSpPr>
            <p:spPr>
              <a:xfrm>
                <a:off x="0" y="0"/>
                <a:ext cx="539060" cy="5419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60"/>
                  </a:lnSpc>
                </a:pPr>
                <a:r>
                  <a:rPr lang="en-US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6</a:t>
                </a:r>
              </a:p>
            </p:txBody>
          </p:sp>
        </p:grpSp>
        <p:grpSp>
          <p:nvGrpSpPr>
            <p:cNvPr id="135" name="Group 135"/>
            <p:cNvGrpSpPr/>
            <p:nvPr/>
          </p:nvGrpSpPr>
          <p:grpSpPr>
            <a:xfrm>
              <a:off x="2115982" y="5376650"/>
              <a:ext cx="539060" cy="541920"/>
              <a:chOff x="0" y="0"/>
              <a:chExt cx="539060" cy="541920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37" name="TextBox 137"/>
              <p:cNvSpPr txBox="1"/>
              <p:nvPr/>
            </p:nvSpPr>
            <p:spPr>
              <a:xfrm>
                <a:off x="0" y="0"/>
                <a:ext cx="539060" cy="5419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60"/>
                  </a:lnSpc>
                </a:pPr>
                <a:r>
                  <a:rPr lang="en-US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4</a:t>
                </a:r>
              </a:p>
            </p:txBody>
          </p:sp>
        </p:grpSp>
        <p:grpSp>
          <p:nvGrpSpPr>
            <p:cNvPr id="138" name="Group 138"/>
            <p:cNvGrpSpPr/>
            <p:nvPr/>
          </p:nvGrpSpPr>
          <p:grpSpPr>
            <a:xfrm>
              <a:off x="2655042" y="3279464"/>
              <a:ext cx="539060" cy="541920"/>
              <a:chOff x="0" y="0"/>
              <a:chExt cx="539060" cy="541920"/>
            </a:xfrm>
          </p:grpSpPr>
          <p:sp>
            <p:nvSpPr>
              <p:cNvPr id="139" name="Freeform 139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40" name="TextBox 140"/>
              <p:cNvSpPr txBox="1"/>
              <p:nvPr/>
            </p:nvSpPr>
            <p:spPr>
              <a:xfrm>
                <a:off x="0" y="0"/>
                <a:ext cx="539060" cy="5419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60"/>
                  </a:lnSpc>
                </a:pPr>
                <a:r>
                  <a:rPr lang="en-US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3</a:t>
                </a:r>
              </a:p>
            </p:txBody>
          </p:sp>
        </p:grpSp>
        <p:grpSp>
          <p:nvGrpSpPr>
            <p:cNvPr id="141" name="Group 141"/>
            <p:cNvGrpSpPr/>
            <p:nvPr/>
          </p:nvGrpSpPr>
          <p:grpSpPr>
            <a:xfrm>
              <a:off x="4276734" y="887066"/>
              <a:ext cx="539060" cy="541920"/>
              <a:chOff x="0" y="0"/>
              <a:chExt cx="539060" cy="541920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43" name="TextBox 143"/>
              <p:cNvSpPr txBox="1"/>
              <p:nvPr/>
            </p:nvSpPr>
            <p:spPr>
              <a:xfrm>
                <a:off x="0" y="0"/>
                <a:ext cx="539060" cy="5419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60"/>
                  </a:lnSpc>
                </a:pPr>
                <a:r>
                  <a:rPr lang="en-US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1</a:t>
                </a:r>
              </a:p>
            </p:txBody>
          </p:sp>
        </p:grpSp>
        <p:grpSp>
          <p:nvGrpSpPr>
            <p:cNvPr id="144" name="Group 144"/>
            <p:cNvGrpSpPr/>
            <p:nvPr/>
          </p:nvGrpSpPr>
          <p:grpSpPr>
            <a:xfrm>
              <a:off x="695480" y="9703622"/>
              <a:ext cx="539060" cy="541920"/>
              <a:chOff x="0" y="0"/>
              <a:chExt cx="539060" cy="541920"/>
            </a:xfrm>
          </p:grpSpPr>
          <p:sp>
            <p:nvSpPr>
              <p:cNvPr id="145" name="Freeform 145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46" name="TextBox 146"/>
              <p:cNvSpPr txBox="1"/>
              <p:nvPr/>
            </p:nvSpPr>
            <p:spPr>
              <a:xfrm>
                <a:off x="0" y="-9525"/>
                <a:ext cx="539060" cy="5514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7</a:t>
                </a:r>
              </a:p>
            </p:txBody>
          </p:sp>
        </p:grpSp>
        <p:grpSp>
          <p:nvGrpSpPr>
            <p:cNvPr id="147" name="Group 147"/>
            <p:cNvGrpSpPr/>
            <p:nvPr/>
          </p:nvGrpSpPr>
          <p:grpSpPr>
            <a:xfrm>
              <a:off x="1287176" y="7275826"/>
              <a:ext cx="539060" cy="541920"/>
              <a:chOff x="0" y="0"/>
              <a:chExt cx="539060" cy="541920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49" name="TextBox 149"/>
              <p:cNvSpPr txBox="1"/>
              <p:nvPr/>
            </p:nvSpPr>
            <p:spPr>
              <a:xfrm>
                <a:off x="0" y="0"/>
                <a:ext cx="539060" cy="5419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60"/>
                  </a:lnSpc>
                </a:pPr>
                <a:r>
                  <a:rPr lang="en-US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5</a:t>
                </a:r>
              </a:p>
            </p:txBody>
          </p:sp>
        </p:grpSp>
        <p:grpSp>
          <p:nvGrpSpPr>
            <p:cNvPr id="150" name="Group 150"/>
            <p:cNvGrpSpPr/>
            <p:nvPr/>
          </p:nvGrpSpPr>
          <p:grpSpPr>
            <a:xfrm>
              <a:off x="6577166" y="7134610"/>
              <a:ext cx="539060" cy="541920"/>
              <a:chOff x="0" y="0"/>
              <a:chExt cx="539060" cy="541920"/>
            </a:xfrm>
          </p:grpSpPr>
          <p:sp>
            <p:nvSpPr>
              <p:cNvPr id="151" name="Freeform 151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52" name="TextBox 152"/>
              <p:cNvSpPr txBox="1"/>
              <p:nvPr/>
            </p:nvSpPr>
            <p:spPr>
              <a:xfrm>
                <a:off x="0" y="-9525"/>
                <a:ext cx="539060" cy="5514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13</a:t>
                </a:r>
              </a:p>
            </p:txBody>
          </p:sp>
        </p:grpSp>
        <p:grpSp>
          <p:nvGrpSpPr>
            <p:cNvPr id="153" name="Group 153"/>
            <p:cNvGrpSpPr/>
            <p:nvPr/>
          </p:nvGrpSpPr>
          <p:grpSpPr>
            <a:xfrm>
              <a:off x="5504876" y="8066084"/>
              <a:ext cx="539060" cy="541920"/>
              <a:chOff x="0" y="0"/>
              <a:chExt cx="539060" cy="541920"/>
            </a:xfrm>
          </p:grpSpPr>
          <p:sp>
            <p:nvSpPr>
              <p:cNvPr id="154" name="Freeform 154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55" name="TextBox 155"/>
              <p:cNvSpPr txBox="1"/>
              <p:nvPr/>
            </p:nvSpPr>
            <p:spPr>
              <a:xfrm>
                <a:off x="0" y="-9525"/>
                <a:ext cx="539060" cy="5514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12</a:t>
                </a:r>
              </a:p>
            </p:txBody>
          </p:sp>
        </p:grpSp>
        <p:grpSp>
          <p:nvGrpSpPr>
            <p:cNvPr id="156" name="Group 156"/>
            <p:cNvGrpSpPr/>
            <p:nvPr/>
          </p:nvGrpSpPr>
          <p:grpSpPr>
            <a:xfrm>
              <a:off x="2248336" y="11666640"/>
              <a:ext cx="539060" cy="541920"/>
              <a:chOff x="0" y="0"/>
              <a:chExt cx="539060" cy="541920"/>
            </a:xfrm>
          </p:grpSpPr>
          <p:sp>
            <p:nvSpPr>
              <p:cNvPr id="157" name="Freeform 157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58" name="TextBox 158"/>
              <p:cNvSpPr txBox="1"/>
              <p:nvPr/>
            </p:nvSpPr>
            <p:spPr>
              <a:xfrm>
                <a:off x="0" y="0"/>
                <a:ext cx="539060" cy="5419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60"/>
                  </a:lnSpc>
                </a:pPr>
                <a:r>
                  <a:rPr lang="en-US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9</a:t>
                </a:r>
              </a:p>
            </p:txBody>
          </p:sp>
        </p:grpSp>
        <p:grpSp>
          <p:nvGrpSpPr>
            <p:cNvPr id="159" name="Group 159"/>
            <p:cNvGrpSpPr/>
            <p:nvPr/>
          </p:nvGrpSpPr>
          <p:grpSpPr>
            <a:xfrm>
              <a:off x="5321976" y="9432662"/>
              <a:ext cx="539060" cy="541920"/>
              <a:chOff x="0" y="0"/>
              <a:chExt cx="539060" cy="541920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61" name="TextBox 161"/>
              <p:cNvSpPr txBox="1"/>
              <p:nvPr/>
            </p:nvSpPr>
            <p:spPr>
              <a:xfrm>
                <a:off x="0" y="-9525"/>
                <a:ext cx="539060" cy="5514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11</a:t>
                </a:r>
              </a:p>
            </p:txBody>
          </p:sp>
        </p:grpSp>
        <p:grpSp>
          <p:nvGrpSpPr>
            <p:cNvPr id="162" name="Group 162"/>
            <p:cNvGrpSpPr/>
            <p:nvPr/>
          </p:nvGrpSpPr>
          <p:grpSpPr>
            <a:xfrm>
              <a:off x="6663360" y="5980900"/>
              <a:ext cx="539060" cy="541920"/>
              <a:chOff x="0" y="0"/>
              <a:chExt cx="539060" cy="541920"/>
            </a:xfrm>
          </p:grpSpPr>
          <p:sp>
            <p:nvSpPr>
              <p:cNvPr id="163" name="Freeform 163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64" name="TextBox 164"/>
              <p:cNvSpPr txBox="1"/>
              <p:nvPr/>
            </p:nvSpPr>
            <p:spPr>
              <a:xfrm>
                <a:off x="0" y="-9525"/>
                <a:ext cx="539060" cy="5514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14</a:t>
                </a:r>
              </a:p>
            </p:txBody>
          </p:sp>
        </p:grpSp>
        <p:grpSp>
          <p:nvGrpSpPr>
            <p:cNvPr id="165" name="Group 165"/>
            <p:cNvGrpSpPr/>
            <p:nvPr/>
          </p:nvGrpSpPr>
          <p:grpSpPr>
            <a:xfrm>
              <a:off x="3676814" y="1821918"/>
              <a:ext cx="539060" cy="541920"/>
              <a:chOff x="0" y="0"/>
              <a:chExt cx="539060" cy="541920"/>
            </a:xfrm>
          </p:grpSpPr>
          <p:sp>
            <p:nvSpPr>
              <p:cNvPr id="166" name="Freeform 166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67" name="TextBox 167"/>
              <p:cNvSpPr txBox="1"/>
              <p:nvPr/>
            </p:nvSpPr>
            <p:spPr>
              <a:xfrm>
                <a:off x="0" y="0"/>
                <a:ext cx="539060" cy="5419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60"/>
                  </a:lnSpc>
                </a:pPr>
                <a:r>
                  <a:rPr lang="en-US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2</a:t>
                </a:r>
              </a:p>
            </p:txBody>
          </p:sp>
        </p:grpSp>
        <p:grpSp>
          <p:nvGrpSpPr>
            <p:cNvPr id="168" name="Group 168"/>
            <p:cNvGrpSpPr/>
            <p:nvPr/>
          </p:nvGrpSpPr>
          <p:grpSpPr>
            <a:xfrm>
              <a:off x="4165440" y="11038852"/>
              <a:ext cx="539060" cy="541920"/>
              <a:chOff x="0" y="0"/>
              <a:chExt cx="539060" cy="541920"/>
            </a:xfrm>
          </p:grpSpPr>
          <p:sp>
            <p:nvSpPr>
              <p:cNvPr id="169" name="Freeform 169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70" name="TextBox 170"/>
              <p:cNvSpPr txBox="1"/>
              <p:nvPr/>
            </p:nvSpPr>
            <p:spPr>
              <a:xfrm>
                <a:off x="0" y="-9525"/>
                <a:ext cx="539060" cy="5514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10</a:t>
                </a:r>
              </a:p>
            </p:txBody>
          </p:sp>
        </p:grpSp>
        <p:grpSp>
          <p:nvGrpSpPr>
            <p:cNvPr id="171" name="Group 171"/>
            <p:cNvGrpSpPr/>
            <p:nvPr/>
          </p:nvGrpSpPr>
          <p:grpSpPr>
            <a:xfrm>
              <a:off x="6175622" y="5528228"/>
              <a:ext cx="539060" cy="541920"/>
              <a:chOff x="0" y="0"/>
              <a:chExt cx="539060" cy="541920"/>
            </a:xfrm>
          </p:grpSpPr>
          <p:sp>
            <p:nvSpPr>
              <p:cNvPr id="172" name="Freeform 172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73" name="TextBox 173"/>
              <p:cNvSpPr txBox="1"/>
              <p:nvPr/>
            </p:nvSpPr>
            <p:spPr>
              <a:xfrm>
                <a:off x="0" y="-9525"/>
                <a:ext cx="539060" cy="5514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15</a:t>
                </a:r>
              </a:p>
            </p:txBody>
          </p:sp>
        </p:grpSp>
        <p:grpSp>
          <p:nvGrpSpPr>
            <p:cNvPr id="174" name="Group 174"/>
            <p:cNvGrpSpPr/>
            <p:nvPr/>
          </p:nvGrpSpPr>
          <p:grpSpPr>
            <a:xfrm>
              <a:off x="7214504" y="4224624"/>
              <a:ext cx="539060" cy="541920"/>
              <a:chOff x="0" y="0"/>
              <a:chExt cx="539060" cy="541920"/>
            </a:xfrm>
          </p:grpSpPr>
          <p:sp>
            <p:nvSpPr>
              <p:cNvPr id="175" name="Freeform 175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76" name="TextBox 176"/>
              <p:cNvSpPr txBox="1"/>
              <p:nvPr/>
            </p:nvSpPr>
            <p:spPr>
              <a:xfrm>
                <a:off x="0" y="-9525"/>
                <a:ext cx="539060" cy="5514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17</a:t>
                </a:r>
              </a:p>
            </p:txBody>
          </p:sp>
        </p:grpSp>
        <p:grpSp>
          <p:nvGrpSpPr>
            <p:cNvPr id="177" name="Group 177"/>
            <p:cNvGrpSpPr/>
            <p:nvPr/>
          </p:nvGrpSpPr>
          <p:grpSpPr>
            <a:xfrm>
              <a:off x="6788784" y="4827190"/>
              <a:ext cx="539060" cy="541920"/>
              <a:chOff x="0" y="0"/>
              <a:chExt cx="539060" cy="541920"/>
            </a:xfrm>
          </p:grpSpPr>
          <p:sp>
            <p:nvSpPr>
              <p:cNvPr id="178" name="Freeform 178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79" name="TextBox 179"/>
              <p:cNvSpPr txBox="1"/>
              <p:nvPr/>
            </p:nvSpPr>
            <p:spPr>
              <a:xfrm>
                <a:off x="0" y="-9525"/>
                <a:ext cx="539060" cy="5514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16</a:t>
                </a:r>
              </a:p>
            </p:txBody>
          </p:sp>
        </p:grpSp>
        <p:grpSp>
          <p:nvGrpSpPr>
            <p:cNvPr id="180" name="Group 180"/>
            <p:cNvGrpSpPr/>
            <p:nvPr/>
          </p:nvGrpSpPr>
          <p:grpSpPr>
            <a:xfrm>
              <a:off x="5913438" y="3949052"/>
              <a:ext cx="539060" cy="541920"/>
              <a:chOff x="0" y="0"/>
              <a:chExt cx="539060" cy="541920"/>
            </a:xfrm>
          </p:grpSpPr>
          <p:sp>
            <p:nvSpPr>
              <p:cNvPr id="181" name="Freeform 181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82" name="TextBox 182"/>
              <p:cNvSpPr txBox="1"/>
              <p:nvPr/>
            </p:nvSpPr>
            <p:spPr>
              <a:xfrm>
                <a:off x="0" y="-9525"/>
                <a:ext cx="539060" cy="5514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18</a:t>
                </a:r>
              </a:p>
            </p:txBody>
          </p:sp>
        </p:grpSp>
        <p:grpSp>
          <p:nvGrpSpPr>
            <p:cNvPr id="183" name="Group 183"/>
            <p:cNvGrpSpPr/>
            <p:nvPr/>
          </p:nvGrpSpPr>
          <p:grpSpPr>
            <a:xfrm>
              <a:off x="6237640" y="3069170"/>
              <a:ext cx="539060" cy="541920"/>
              <a:chOff x="0" y="0"/>
              <a:chExt cx="539060" cy="541920"/>
            </a:xfrm>
          </p:grpSpPr>
          <p:sp>
            <p:nvSpPr>
              <p:cNvPr id="184" name="Freeform 184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85" name="TextBox 185"/>
              <p:cNvSpPr txBox="1"/>
              <p:nvPr/>
            </p:nvSpPr>
            <p:spPr>
              <a:xfrm>
                <a:off x="0" y="-9525"/>
                <a:ext cx="539060" cy="5514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19</a:t>
                </a:r>
              </a:p>
            </p:txBody>
          </p:sp>
        </p:grpSp>
        <p:grpSp>
          <p:nvGrpSpPr>
            <p:cNvPr id="186" name="Group 186"/>
            <p:cNvGrpSpPr/>
            <p:nvPr/>
          </p:nvGrpSpPr>
          <p:grpSpPr>
            <a:xfrm>
              <a:off x="5651874" y="1971218"/>
              <a:ext cx="539060" cy="541920"/>
              <a:chOff x="0" y="0"/>
              <a:chExt cx="539060" cy="541920"/>
            </a:xfrm>
          </p:grpSpPr>
          <p:sp>
            <p:nvSpPr>
              <p:cNvPr id="187" name="Freeform 187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88" name="TextBox 188"/>
              <p:cNvSpPr txBox="1"/>
              <p:nvPr/>
            </p:nvSpPr>
            <p:spPr>
              <a:xfrm>
                <a:off x="0" y="-9525"/>
                <a:ext cx="539060" cy="5514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20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5200604" y="1237896"/>
              <a:ext cx="539060" cy="541920"/>
              <a:chOff x="0" y="0"/>
              <a:chExt cx="539060" cy="541920"/>
            </a:xfrm>
          </p:grpSpPr>
          <p:sp>
            <p:nvSpPr>
              <p:cNvPr id="190" name="Freeform 190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91" name="TextBox 191"/>
              <p:cNvSpPr txBox="1"/>
              <p:nvPr/>
            </p:nvSpPr>
            <p:spPr>
              <a:xfrm>
                <a:off x="0" y="-9525"/>
                <a:ext cx="539060" cy="5514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21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5542134" y="775096"/>
              <a:ext cx="539060" cy="541920"/>
              <a:chOff x="0" y="0"/>
              <a:chExt cx="539060" cy="541920"/>
            </a:xfrm>
          </p:grpSpPr>
          <p:sp>
            <p:nvSpPr>
              <p:cNvPr id="193" name="Freeform 193"/>
              <p:cNvSpPr/>
              <p:nvPr/>
            </p:nvSpPr>
            <p:spPr>
              <a:xfrm>
                <a:off x="0" y="0"/>
                <a:ext cx="539115" cy="542036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42036">
                    <a:moveTo>
                      <a:pt x="0" y="271018"/>
                    </a:moveTo>
                    <a:cubicBezTo>
                      <a:pt x="0" y="121285"/>
                      <a:pt x="120650" y="0"/>
                      <a:pt x="269494" y="0"/>
                    </a:cubicBezTo>
                    <a:cubicBezTo>
                      <a:pt x="418338" y="0"/>
                      <a:pt x="539115" y="121285"/>
                      <a:pt x="539115" y="271018"/>
                    </a:cubicBezTo>
                    <a:cubicBezTo>
                      <a:pt x="539115" y="420751"/>
                      <a:pt x="418465" y="542036"/>
                      <a:pt x="269621" y="542036"/>
                    </a:cubicBezTo>
                    <a:cubicBezTo>
                      <a:pt x="120777" y="542036"/>
                      <a:pt x="0" y="420624"/>
                      <a:pt x="0" y="27101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94" name="TextBox 194"/>
              <p:cNvSpPr txBox="1"/>
              <p:nvPr/>
            </p:nvSpPr>
            <p:spPr>
              <a:xfrm>
                <a:off x="0" y="-9525"/>
                <a:ext cx="539060" cy="5514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rPr>
                  <a:t>22</a:t>
                </a:r>
              </a:p>
            </p:txBody>
          </p:sp>
        </p:grpSp>
      </p:grpSp>
      <p:grpSp>
        <p:nvGrpSpPr>
          <p:cNvPr id="195" name="Group 195"/>
          <p:cNvGrpSpPr/>
          <p:nvPr/>
        </p:nvGrpSpPr>
        <p:grpSpPr>
          <a:xfrm>
            <a:off x="10721982" y="700299"/>
            <a:ext cx="1568438" cy="5221875"/>
            <a:chOff x="0" y="0"/>
            <a:chExt cx="3136876" cy="10443751"/>
          </a:xfrm>
        </p:grpSpPr>
        <p:grpSp>
          <p:nvGrpSpPr>
            <p:cNvPr id="196" name="Group 196"/>
            <p:cNvGrpSpPr/>
            <p:nvPr/>
          </p:nvGrpSpPr>
          <p:grpSpPr>
            <a:xfrm>
              <a:off x="774800" y="1845"/>
              <a:ext cx="1417696" cy="507832"/>
              <a:chOff x="0" y="0"/>
              <a:chExt cx="1417696" cy="507832"/>
            </a:xfrm>
          </p:grpSpPr>
          <p:sp>
            <p:nvSpPr>
              <p:cNvPr id="197" name="Freeform 197"/>
              <p:cNvSpPr/>
              <p:nvPr/>
            </p:nvSpPr>
            <p:spPr>
              <a:xfrm>
                <a:off x="0" y="0"/>
                <a:ext cx="1417696" cy="507832"/>
              </a:xfrm>
              <a:custGeom>
                <a:avLst/>
                <a:gdLst/>
                <a:ahLst/>
                <a:cxnLst/>
                <a:rect l="l" t="t" r="r" b="b"/>
                <a:pathLst>
                  <a:path w="1417696" h="507832">
                    <a:moveTo>
                      <a:pt x="0" y="0"/>
                    </a:moveTo>
                    <a:lnTo>
                      <a:pt x="1417696" y="0"/>
                    </a:lnTo>
                    <a:lnTo>
                      <a:pt x="1417696" y="507832"/>
                    </a:lnTo>
                    <a:lnTo>
                      <a:pt x="0" y="5078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98" name="TextBox 198"/>
              <p:cNvSpPr txBox="1"/>
              <p:nvPr/>
            </p:nvSpPr>
            <p:spPr>
              <a:xfrm>
                <a:off x="0" y="0"/>
                <a:ext cx="1417696" cy="507832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Newark</a:t>
                </a:r>
              </a:p>
            </p:txBody>
          </p:sp>
        </p:grpSp>
        <p:grpSp>
          <p:nvGrpSpPr>
            <p:cNvPr id="199" name="Group 199"/>
            <p:cNvGrpSpPr/>
            <p:nvPr/>
          </p:nvGrpSpPr>
          <p:grpSpPr>
            <a:xfrm>
              <a:off x="1015110" y="572265"/>
              <a:ext cx="1526293" cy="502936"/>
              <a:chOff x="0" y="0"/>
              <a:chExt cx="1526293" cy="502936"/>
            </a:xfrm>
          </p:grpSpPr>
          <p:sp>
            <p:nvSpPr>
              <p:cNvPr id="200" name="Freeform 200"/>
              <p:cNvSpPr/>
              <p:nvPr/>
            </p:nvSpPr>
            <p:spPr>
              <a:xfrm>
                <a:off x="0" y="0"/>
                <a:ext cx="1526293" cy="502936"/>
              </a:xfrm>
              <a:custGeom>
                <a:avLst/>
                <a:gdLst/>
                <a:ahLst/>
                <a:cxnLst/>
                <a:rect l="l" t="t" r="r" b="b"/>
                <a:pathLst>
                  <a:path w="1526293" h="502936">
                    <a:moveTo>
                      <a:pt x="0" y="0"/>
                    </a:moveTo>
                    <a:lnTo>
                      <a:pt x="1526293" y="0"/>
                    </a:lnTo>
                    <a:lnTo>
                      <a:pt x="1526293" y="502936"/>
                    </a:lnTo>
                    <a:lnTo>
                      <a:pt x="0" y="50293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01" name="TextBox 201"/>
              <p:cNvSpPr txBox="1"/>
              <p:nvPr/>
            </p:nvSpPr>
            <p:spPr>
              <a:xfrm>
                <a:off x="0" y="0"/>
                <a:ext cx="1526293" cy="502936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13,000</a:t>
                </a:r>
              </a:p>
            </p:txBody>
          </p:sp>
        </p:grpSp>
        <p:grpSp>
          <p:nvGrpSpPr>
            <p:cNvPr id="202" name="Group 202"/>
            <p:cNvGrpSpPr/>
            <p:nvPr/>
          </p:nvGrpSpPr>
          <p:grpSpPr>
            <a:xfrm>
              <a:off x="1066190" y="1663811"/>
              <a:ext cx="1203799" cy="502936"/>
              <a:chOff x="0" y="0"/>
              <a:chExt cx="1203799" cy="502936"/>
            </a:xfrm>
          </p:grpSpPr>
          <p:sp>
            <p:nvSpPr>
              <p:cNvPr id="203" name="Freeform 203"/>
              <p:cNvSpPr/>
              <p:nvPr/>
            </p:nvSpPr>
            <p:spPr>
              <a:xfrm>
                <a:off x="0" y="0"/>
                <a:ext cx="1203799" cy="502936"/>
              </a:xfrm>
              <a:custGeom>
                <a:avLst/>
                <a:gdLst/>
                <a:ahLst/>
                <a:cxnLst/>
                <a:rect l="l" t="t" r="r" b="b"/>
                <a:pathLst>
                  <a:path w="1203799" h="502936">
                    <a:moveTo>
                      <a:pt x="0" y="0"/>
                    </a:moveTo>
                    <a:lnTo>
                      <a:pt x="1203799" y="0"/>
                    </a:lnTo>
                    <a:lnTo>
                      <a:pt x="1203799" y="502936"/>
                    </a:lnTo>
                    <a:lnTo>
                      <a:pt x="0" y="50293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04" name="TextBox 204"/>
              <p:cNvSpPr txBox="1"/>
              <p:nvPr/>
            </p:nvSpPr>
            <p:spPr>
              <a:xfrm>
                <a:off x="0" y="0"/>
                <a:ext cx="1203799" cy="502936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5,000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758222" y="1155979"/>
              <a:ext cx="1949894" cy="507832"/>
              <a:chOff x="0" y="0"/>
              <a:chExt cx="1949894" cy="507832"/>
            </a:xfrm>
          </p:grpSpPr>
          <p:sp>
            <p:nvSpPr>
              <p:cNvPr id="206" name="Freeform 206"/>
              <p:cNvSpPr/>
              <p:nvPr/>
            </p:nvSpPr>
            <p:spPr>
              <a:xfrm>
                <a:off x="0" y="0"/>
                <a:ext cx="1949894" cy="507832"/>
              </a:xfrm>
              <a:custGeom>
                <a:avLst/>
                <a:gdLst/>
                <a:ahLst/>
                <a:cxnLst/>
                <a:rect l="l" t="t" r="r" b="b"/>
                <a:pathLst>
                  <a:path w="1949894" h="507832">
                    <a:moveTo>
                      <a:pt x="0" y="0"/>
                    </a:moveTo>
                    <a:lnTo>
                      <a:pt x="1949894" y="0"/>
                    </a:lnTo>
                    <a:lnTo>
                      <a:pt x="1949894" y="507832"/>
                    </a:lnTo>
                    <a:lnTo>
                      <a:pt x="0" y="5078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07" name="TextBox 207"/>
              <p:cNvSpPr txBox="1"/>
              <p:nvPr/>
            </p:nvSpPr>
            <p:spPr>
              <a:xfrm>
                <a:off x="0" y="0"/>
                <a:ext cx="1949894" cy="507832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Collingham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758222" y="2085781"/>
              <a:ext cx="1783182" cy="507832"/>
              <a:chOff x="0" y="0"/>
              <a:chExt cx="1783182" cy="507832"/>
            </a:xfrm>
          </p:grpSpPr>
          <p:sp>
            <p:nvSpPr>
              <p:cNvPr id="209" name="Freeform 209"/>
              <p:cNvSpPr/>
              <p:nvPr/>
            </p:nvSpPr>
            <p:spPr>
              <a:xfrm>
                <a:off x="0" y="0"/>
                <a:ext cx="1783182" cy="507832"/>
              </a:xfrm>
              <a:custGeom>
                <a:avLst/>
                <a:gdLst/>
                <a:ahLst/>
                <a:cxnLst/>
                <a:rect l="l" t="t" r="r" b="b"/>
                <a:pathLst>
                  <a:path w="1783182" h="507832">
                    <a:moveTo>
                      <a:pt x="0" y="0"/>
                    </a:moveTo>
                    <a:lnTo>
                      <a:pt x="1783182" y="0"/>
                    </a:lnTo>
                    <a:lnTo>
                      <a:pt x="1783182" y="507832"/>
                    </a:lnTo>
                    <a:lnTo>
                      <a:pt x="0" y="5078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10" name="TextBox 210"/>
              <p:cNvSpPr txBox="1"/>
              <p:nvPr/>
            </p:nvSpPr>
            <p:spPr>
              <a:xfrm>
                <a:off x="0" y="0"/>
                <a:ext cx="1783182" cy="507832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Besthorpe</a:t>
                </a:r>
              </a:p>
            </p:txBody>
          </p:sp>
        </p:grpSp>
        <p:grpSp>
          <p:nvGrpSpPr>
            <p:cNvPr id="211" name="Group 211"/>
            <p:cNvGrpSpPr/>
            <p:nvPr/>
          </p:nvGrpSpPr>
          <p:grpSpPr>
            <a:xfrm>
              <a:off x="1085988" y="2537931"/>
              <a:ext cx="1384539" cy="502936"/>
              <a:chOff x="0" y="0"/>
              <a:chExt cx="1384539" cy="502936"/>
            </a:xfrm>
          </p:grpSpPr>
          <p:sp>
            <p:nvSpPr>
              <p:cNvPr id="212" name="Freeform 212"/>
              <p:cNvSpPr/>
              <p:nvPr/>
            </p:nvSpPr>
            <p:spPr>
              <a:xfrm>
                <a:off x="0" y="0"/>
                <a:ext cx="1384539" cy="502936"/>
              </a:xfrm>
              <a:custGeom>
                <a:avLst/>
                <a:gdLst/>
                <a:ahLst/>
                <a:cxnLst/>
                <a:rect l="l" t="t" r="r" b="b"/>
                <a:pathLst>
                  <a:path w="1384539" h="502936">
                    <a:moveTo>
                      <a:pt x="0" y="0"/>
                    </a:moveTo>
                    <a:lnTo>
                      <a:pt x="1384539" y="0"/>
                    </a:lnTo>
                    <a:lnTo>
                      <a:pt x="1384539" y="502936"/>
                    </a:lnTo>
                    <a:lnTo>
                      <a:pt x="0" y="50293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13" name="TextBox 213"/>
              <p:cNvSpPr txBox="1"/>
              <p:nvPr/>
            </p:nvSpPr>
            <p:spPr>
              <a:xfrm>
                <a:off x="0" y="0"/>
                <a:ext cx="1384539" cy="502936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10,000</a:t>
                </a:r>
              </a:p>
            </p:txBody>
          </p:sp>
        </p:grpSp>
        <p:grpSp>
          <p:nvGrpSpPr>
            <p:cNvPr id="214" name="Group 214"/>
            <p:cNvGrpSpPr/>
            <p:nvPr/>
          </p:nvGrpSpPr>
          <p:grpSpPr>
            <a:xfrm>
              <a:off x="758222" y="3141957"/>
              <a:ext cx="1443344" cy="507832"/>
              <a:chOff x="0" y="0"/>
              <a:chExt cx="1443344" cy="507832"/>
            </a:xfrm>
          </p:grpSpPr>
          <p:sp>
            <p:nvSpPr>
              <p:cNvPr id="215" name="Freeform 215"/>
              <p:cNvSpPr/>
              <p:nvPr/>
            </p:nvSpPr>
            <p:spPr>
              <a:xfrm>
                <a:off x="0" y="0"/>
                <a:ext cx="1443344" cy="507832"/>
              </a:xfrm>
              <a:custGeom>
                <a:avLst/>
                <a:gdLst/>
                <a:ahLst/>
                <a:cxnLst/>
                <a:rect l="l" t="t" r="r" b="b"/>
                <a:pathLst>
                  <a:path w="1443344" h="507832">
                    <a:moveTo>
                      <a:pt x="0" y="0"/>
                    </a:moveTo>
                    <a:lnTo>
                      <a:pt x="1443344" y="0"/>
                    </a:lnTo>
                    <a:lnTo>
                      <a:pt x="1443344" y="507832"/>
                    </a:lnTo>
                    <a:lnTo>
                      <a:pt x="0" y="5078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16" name="TextBox 216"/>
              <p:cNvSpPr txBox="1"/>
              <p:nvPr/>
            </p:nvSpPr>
            <p:spPr>
              <a:xfrm>
                <a:off x="0" y="0"/>
                <a:ext cx="1443344" cy="507832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Wigsley</a:t>
                </a:r>
              </a:p>
            </p:txBody>
          </p:sp>
        </p:grpSp>
        <p:grpSp>
          <p:nvGrpSpPr>
            <p:cNvPr id="217" name="Group 217"/>
            <p:cNvGrpSpPr/>
            <p:nvPr/>
          </p:nvGrpSpPr>
          <p:grpSpPr>
            <a:xfrm>
              <a:off x="791379" y="4291055"/>
              <a:ext cx="1478610" cy="507832"/>
              <a:chOff x="0" y="0"/>
              <a:chExt cx="1478610" cy="507832"/>
            </a:xfrm>
          </p:grpSpPr>
          <p:sp>
            <p:nvSpPr>
              <p:cNvPr id="218" name="Freeform 218"/>
              <p:cNvSpPr/>
              <p:nvPr/>
            </p:nvSpPr>
            <p:spPr>
              <a:xfrm>
                <a:off x="0" y="0"/>
                <a:ext cx="1478610" cy="507832"/>
              </a:xfrm>
              <a:custGeom>
                <a:avLst/>
                <a:gdLst/>
                <a:ahLst/>
                <a:cxnLst/>
                <a:rect l="l" t="t" r="r" b="b"/>
                <a:pathLst>
                  <a:path w="1478610" h="507832">
                    <a:moveTo>
                      <a:pt x="0" y="0"/>
                    </a:moveTo>
                    <a:lnTo>
                      <a:pt x="1478610" y="0"/>
                    </a:lnTo>
                    <a:lnTo>
                      <a:pt x="1478610" y="507832"/>
                    </a:lnTo>
                    <a:lnTo>
                      <a:pt x="0" y="5078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19" name="TextBox 219"/>
              <p:cNvSpPr txBox="1"/>
              <p:nvPr/>
            </p:nvSpPr>
            <p:spPr>
              <a:xfrm>
                <a:off x="0" y="0"/>
                <a:ext cx="1478610" cy="507832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Thorney</a:t>
                </a:r>
              </a:p>
            </p:txBody>
          </p:sp>
        </p:grpSp>
        <p:grpSp>
          <p:nvGrpSpPr>
            <p:cNvPr id="220" name="Group 220"/>
            <p:cNvGrpSpPr/>
            <p:nvPr/>
          </p:nvGrpSpPr>
          <p:grpSpPr>
            <a:xfrm>
              <a:off x="1085988" y="3669281"/>
              <a:ext cx="1362389" cy="502936"/>
              <a:chOff x="0" y="0"/>
              <a:chExt cx="1362389" cy="502936"/>
            </a:xfrm>
          </p:grpSpPr>
          <p:sp>
            <p:nvSpPr>
              <p:cNvPr id="221" name="Freeform 221"/>
              <p:cNvSpPr/>
              <p:nvPr/>
            </p:nvSpPr>
            <p:spPr>
              <a:xfrm>
                <a:off x="0" y="0"/>
                <a:ext cx="1362389" cy="502936"/>
              </a:xfrm>
              <a:custGeom>
                <a:avLst/>
                <a:gdLst/>
                <a:ahLst/>
                <a:cxnLst/>
                <a:rect l="l" t="t" r="r" b="b"/>
                <a:pathLst>
                  <a:path w="1362389" h="502936">
                    <a:moveTo>
                      <a:pt x="0" y="0"/>
                    </a:moveTo>
                    <a:lnTo>
                      <a:pt x="1362389" y="0"/>
                    </a:lnTo>
                    <a:lnTo>
                      <a:pt x="1362389" y="502936"/>
                    </a:lnTo>
                    <a:lnTo>
                      <a:pt x="0" y="50293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22" name="TextBox 222"/>
              <p:cNvSpPr txBox="1"/>
              <p:nvPr/>
            </p:nvSpPr>
            <p:spPr>
              <a:xfrm>
                <a:off x="0" y="0"/>
                <a:ext cx="1362389" cy="502936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5,000</a:t>
                </a:r>
              </a:p>
            </p:txBody>
          </p:sp>
        </p:grpSp>
        <p:grpSp>
          <p:nvGrpSpPr>
            <p:cNvPr id="223" name="Group 223"/>
            <p:cNvGrpSpPr/>
            <p:nvPr/>
          </p:nvGrpSpPr>
          <p:grpSpPr>
            <a:xfrm>
              <a:off x="758222" y="5341616"/>
              <a:ext cx="1401666" cy="507832"/>
              <a:chOff x="0" y="0"/>
              <a:chExt cx="1401666" cy="507832"/>
            </a:xfrm>
          </p:grpSpPr>
          <p:sp>
            <p:nvSpPr>
              <p:cNvPr id="224" name="Freeform 224"/>
              <p:cNvSpPr/>
              <p:nvPr/>
            </p:nvSpPr>
            <p:spPr>
              <a:xfrm>
                <a:off x="0" y="0"/>
                <a:ext cx="1401666" cy="507832"/>
              </a:xfrm>
              <a:custGeom>
                <a:avLst/>
                <a:gdLst/>
                <a:ahLst/>
                <a:cxnLst/>
                <a:rect l="l" t="t" r="r" b="b"/>
                <a:pathLst>
                  <a:path w="1401666" h="507832">
                    <a:moveTo>
                      <a:pt x="0" y="0"/>
                    </a:moveTo>
                    <a:lnTo>
                      <a:pt x="1401666" y="0"/>
                    </a:lnTo>
                    <a:lnTo>
                      <a:pt x="1401666" y="507832"/>
                    </a:lnTo>
                    <a:lnTo>
                      <a:pt x="0" y="5078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25" name="TextBox 225"/>
              <p:cNvSpPr txBox="1"/>
              <p:nvPr/>
            </p:nvSpPr>
            <p:spPr>
              <a:xfrm>
                <a:off x="0" y="0"/>
                <a:ext cx="1401666" cy="507832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Ragnall</a:t>
                </a:r>
              </a:p>
            </p:txBody>
          </p:sp>
        </p:grpSp>
        <p:grpSp>
          <p:nvGrpSpPr>
            <p:cNvPr id="226" name="Group 226"/>
            <p:cNvGrpSpPr/>
            <p:nvPr/>
          </p:nvGrpSpPr>
          <p:grpSpPr>
            <a:xfrm>
              <a:off x="1085988" y="4775180"/>
              <a:ext cx="1209663" cy="502936"/>
              <a:chOff x="0" y="0"/>
              <a:chExt cx="1209663" cy="502936"/>
            </a:xfrm>
          </p:grpSpPr>
          <p:sp>
            <p:nvSpPr>
              <p:cNvPr id="227" name="Freeform 227"/>
              <p:cNvSpPr/>
              <p:nvPr/>
            </p:nvSpPr>
            <p:spPr>
              <a:xfrm>
                <a:off x="0" y="0"/>
                <a:ext cx="1209663" cy="502936"/>
              </a:xfrm>
              <a:custGeom>
                <a:avLst/>
                <a:gdLst/>
                <a:ahLst/>
                <a:cxnLst/>
                <a:rect l="l" t="t" r="r" b="b"/>
                <a:pathLst>
                  <a:path w="1209663" h="502936">
                    <a:moveTo>
                      <a:pt x="0" y="0"/>
                    </a:moveTo>
                    <a:lnTo>
                      <a:pt x="1209663" y="0"/>
                    </a:lnTo>
                    <a:lnTo>
                      <a:pt x="1209663" y="502936"/>
                    </a:lnTo>
                    <a:lnTo>
                      <a:pt x="0" y="50293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28" name="TextBox 228"/>
              <p:cNvSpPr txBox="1"/>
              <p:nvPr/>
            </p:nvSpPr>
            <p:spPr>
              <a:xfrm>
                <a:off x="0" y="0"/>
                <a:ext cx="1209663" cy="502936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10,000</a:t>
                </a:r>
              </a:p>
            </p:txBody>
          </p:sp>
        </p:grpSp>
        <p:grpSp>
          <p:nvGrpSpPr>
            <p:cNvPr id="229" name="Group 229"/>
            <p:cNvGrpSpPr/>
            <p:nvPr/>
          </p:nvGrpSpPr>
          <p:grpSpPr>
            <a:xfrm>
              <a:off x="774800" y="6318365"/>
              <a:ext cx="1395254" cy="507832"/>
              <a:chOff x="0" y="0"/>
              <a:chExt cx="1395254" cy="507832"/>
            </a:xfrm>
          </p:grpSpPr>
          <p:sp>
            <p:nvSpPr>
              <p:cNvPr id="230" name="Freeform 230"/>
              <p:cNvSpPr/>
              <p:nvPr/>
            </p:nvSpPr>
            <p:spPr>
              <a:xfrm>
                <a:off x="0" y="0"/>
                <a:ext cx="1395254" cy="507832"/>
              </a:xfrm>
              <a:custGeom>
                <a:avLst/>
                <a:gdLst/>
                <a:ahLst/>
                <a:cxnLst/>
                <a:rect l="l" t="t" r="r" b="b"/>
                <a:pathLst>
                  <a:path w="1395254" h="507832">
                    <a:moveTo>
                      <a:pt x="0" y="0"/>
                    </a:moveTo>
                    <a:lnTo>
                      <a:pt x="1395254" y="0"/>
                    </a:lnTo>
                    <a:lnTo>
                      <a:pt x="1395254" y="507832"/>
                    </a:lnTo>
                    <a:lnTo>
                      <a:pt x="0" y="5078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31" name="TextBox 231"/>
              <p:cNvSpPr txBox="1"/>
              <p:nvPr/>
            </p:nvSpPr>
            <p:spPr>
              <a:xfrm>
                <a:off x="0" y="0"/>
                <a:ext cx="1395254" cy="507832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Cottam</a:t>
                </a:r>
              </a:p>
            </p:txBody>
          </p:sp>
        </p:grpSp>
        <p:grpSp>
          <p:nvGrpSpPr>
            <p:cNvPr id="232" name="Group 232"/>
            <p:cNvGrpSpPr/>
            <p:nvPr/>
          </p:nvGrpSpPr>
          <p:grpSpPr>
            <a:xfrm>
              <a:off x="1013794" y="5840829"/>
              <a:ext cx="1272038" cy="502936"/>
              <a:chOff x="0" y="0"/>
              <a:chExt cx="1272038" cy="502936"/>
            </a:xfrm>
          </p:grpSpPr>
          <p:sp>
            <p:nvSpPr>
              <p:cNvPr id="233" name="Freeform 233"/>
              <p:cNvSpPr/>
              <p:nvPr/>
            </p:nvSpPr>
            <p:spPr>
              <a:xfrm>
                <a:off x="0" y="0"/>
                <a:ext cx="1272038" cy="502936"/>
              </a:xfrm>
              <a:custGeom>
                <a:avLst/>
                <a:gdLst/>
                <a:ahLst/>
                <a:cxnLst/>
                <a:rect l="l" t="t" r="r" b="b"/>
                <a:pathLst>
                  <a:path w="1272038" h="502936">
                    <a:moveTo>
                      <a:pt x="0" y="0"/>
                    </a:moveTo>
                    <a:lnTo>
                      <a:pt x="1272038" y="0"/>
                    </a:lnTo>
                    <a:lnTo>
                      <a:pt x="1272038" y="502936"/>
                    </a:lnTo>
                    <a:lnTo>
                      <a:pt x="0" y="50293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34" name="TextBox 234"/>
              <p:cNvSpPr txBox="1"/>
              <p:nvPr/>
            </p:nvSpPr>
            <p:spPr>
              <a:xfrm>
                <a:off x="0" y="0"/>
                <a:ext cx="1272038" cy="502936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15,000</a:t>
                </a:r>
              </a:p>
            </p:txBody>
          </p:sp>
        </p:grpSp>
        <p:grpSp>
          <p:nvGrpSpPr>
            <p:cNvPr id="235" name="Group 235"/>
            <p:cNvGrpSpPr/>
            <p:nvPr/>
          </p:nvGrpSpPr>
          <p:grpSpPr>
            <a:xfrm>
              <a:off x="60686" y="0"/>
              <a:ext cx="551144" cy="604536"/>
              <a:chOff x="0" y="0"/>
              <a:chExt cx="551144" cy="604536"/>
            </a:xfrm>
          </p:grpSpPr>
          <p:sp>
            <p:nvSpPr>
              <p:cNvPr id="236" name="Freeform 236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37" name="TextBox 237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13</a:t>
                </a:r>
              </a:p>
            </p:txBody>
          </p:sp>
        </p:grpSp>
        <p:grpSp>
          <p:nvGrpSpPr>
            <p:cNvPr id="238" name="Group 238"/>
            <p:cNvGrpSpPr/>
            <p:nvPr/>
          </p:nvGrpSpPr>
          <p:grpSpPr>
            <a:xfrm>
              <a:off x="60686" y="1113642"/>
              <a:ext cx="551144" cy="604536"/>
              <a:chOff x="0" y="0"/>
              <a:chExt cx="551144" cy="604536"/>
            </a:xfrm>
          </p:grpSpPr>
          <p:sp>
            <p:nvSpPr>
              <p:cNvPr id="239" name="Freeform 239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40" name="TextBox 240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14</a:t>
                </a:r>
              </a:p>
            </p:txBody>
          </p:sp>
        </p:grpSp>
        <p:grpSp>
          <p:nvGrpSpPr>
            <p:cNvPr id="241" name="Group 241"/>
            <p:cNvGrpSpPr/>
            <p:nvPr/>
          </p:nvGrpSpPr>
          <p:grpSpPr>
            <a:xfrm>
              <a:off x="56784" y="2122817"/>
              <a:ext cx="551144" cy="604536"/>
              <a:chOff x="0" y="0"/>
              <a:chExt cx="551144" cy="604536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43" name="TextBox 243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15</a:t>
                </a:r>
              </a:p>
            </p:txBody>
          </p:sp>
        </p:grpSp>
        <p:grpSp>
          <p:nvGrpSpPr>
            <p:cNvPr id="244" name="Group 244"/>
            <p:cNvGrpSpPr/>
            <p:nvPr/>
          </p:nvGrpSpPr>
          <p:grpSpPr>
            <a:xfrm>
              <a:off x="60686" y="3196204"/>
              <a:ext cx="551144" cy="604536"/>
              <a:chOff x="0" y="0"/>
              <a:chExt cx="551144" cy="604536"/>
            </a:xfrm>
          </p:grpSpPr>
          <p:sp>
            <p:nvSpPr>
              <p:cNvPr id="245" name="Freeform 245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46" name="TextBox 246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16</a:t>
                </a:r>
              </a:p>
            </p:txBody>
          </p:sp>
        </p:grpSp>
        <p:grpSp>
          <p:nvGrpSpPr>
            <p:cNvPr id="247" name="Group 247"/>
            <p:cNvGrpSpPr/>
            <p:nvPr/>
          </p:nvGrpSpPr>
          <p:grpSpPr>
            <a:xfrm>
              <a:off x="60686" y="4257939"/>
              <a:ext cx="551144" cy="604536"/>
              <a:chOff x="0" y="0"/>
              <a:chExt cx="551144" cy="604536"/>
            </a:xfrm>
          </p:grpSpPr>
          <p:sp>
            <p:nvSpPr>
              <p:cNvPr id="248" name="Freeform 248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49" name="TextBox 249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17</a:t>
                </a:r>
              </a:p>
            </p:txBody>
          </p:sp>
        </p:grpSp>
        <p:grpSp>
          <p:nvGrpSpPr>
            <p:cNvPr id="250" name="Group 250"/>
            <p:cNvGrpSpPr/>
            <p:nvPr/>
          </p:nvGrpSpPr>
          <p:grpSpPr>
            <a:xfrm>
              <a:off x="0" y="5331980"/>
              <a:ext cx="551144" cy="604536"/>
              <a:chOff x="0" y="0"/>
              <a:chExt cx="551144" cy="604536"/>
            </a:xfrm>
          </p:grpSpPr>
          <p:sp>
            <p:nvSpPr>
              <p:cNvPr id="251" name="Freeform 251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52" name="TextBox 252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18</a:t>
                </a:r>
              </a:p>
            </p:txBody>
          </p:sp>
        </p:grpSp>
        <p:grpSp>
          <p:nvGrpSpPr>
            <p:cNvPr id="253" name="Group 253"/>
            <p:cNvGrpSpPr/>
            <p:nvPr/>
          </p:nvGrpSpPr>
          <p:grpSpPr>
            <a:xfrm>
              <a:off x="3902" y="6381411"/>
              <a:ext cx="551144" cy="604536"/>
              <a:chOff x="0" y="0"/>
              <a:chExt cx="551144" cy="604536"/>
            </a:xfrm>
          </p:grpSpPr>
          <p:sp>
            <p:nvSpPr>
              <p:cNvPr id="254" name="Freeform 254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55" name="TextBox 255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19</a:t>
                </a:r>
              </a:p>
            </p:txBody>
          </p:sp>
        </p:grpSp>
        <p:grpSp>
          <p:nvGrpSpPr>
            <p:cNvPr id="256" name="Group 256"/>
            <p:cNvGrpSpPr/>
            <p:nvPr/>
          </p:nvGrpSpPr>
          <p:grpSpPr>
            <a:xfrm>
              <a:off x="3902" y="7448472"/>
              <a:ext cx="551144" cy="604536"/>
              <a:chOff x="0" y="0"/>
              <a:chExt cx="551144" cy="604536"/>
            </a:xfrm>
          </p:grpSpPr>
          <p:sp>
            <p:nvSpPr>
              <p:cNvPr id="257" name="Freeform 257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58" name="TextBox 258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20</a:t>
                </a:r>
              </a:p>
            </p:txBody>
          </p:sp>
        </p:grpSp>
        <p:grpSp>
          <p:nvGrpSpPr>
            <p:cNvPr id="259" name="Group 259"/>
            <p:cNvGrpSpPr/>
            <p:nvPr/>
          </p:nvGrpSpPr>
          <p:grpSpPr>
            <a:xfrm>
              <a:off x="0" y="9535158"/>
              <a:ext cx="551144" cy="604536"/>
              <a:chOff x="0" y="0"/>
              <a:chExt cx="551144" cy="604536"/>
            </a:xfrm>
          </p:grpSpPr>
          <p:sp>
            <p:nvSpPr>
              <p:cNvPr id="260" name="Freeform 260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61" name="TextBox 261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22</a:t>
                </a:r>
              </a:p>
            </p:txBody>
          </p:sp>
        </p:grpSp>
        <p:grpSp>
          <p:nvGrpSpPr>
            <p:cNvPr id="262" name="Group 262"/>
            <p:cNvGrpSpPr/>
            <p:nvPr/>
          </p:nvGrpSpPr>
          <p:grpSpPr>
            <a:xfrm>
              <a:off x="0" y="8473422"/>
              <a:ext cx="551144" cy="604536"/>
              <a:chOff x="0" y="0"/>
              <a:chExt cx="551144" cy="604536"/>
            </a:xfrm>
          </p:grpSpPr>
          <p:sp>
            <p:nvSpPr>
              <p:cNvPr id="263" name="Freeform 263"/>
              <p:cNvSpPr/>
              <p:nvPr/>
            </p:nvSpPr>
            <p:spPr>
              <a:xfrm>
                <a:off x="0" y="0"/>
                <a:ext cx="551180" cy="604572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604572">
                    <a:moveTo>
                      <a:pt x="0" y="302288"/>
                    </a:moveTo>
                    <a:cubicBezTo>
                      <a:pt x="0" y="135263"/>
                      <a:pt x="123317" y="0"/>
                      <a:pt x="275590" y="0"/>
                    </a:cubicBezTo>
                    <a:cubicBezTo>
                      <a:pt x="427863" y="0"/>
                      <a:pt x="551180" y="135263"/>
                      <a:pt x="551180" y="302288"/>
                    </a:cubicBezTo>
                    <a:cubicBezTo>
                      <a:pt x="551180" y="469312"/>
                      <a:pt x="427736" y="604572"/>
                      <a:pt x="275590" y="604572"/>
                    </a:cubicBezTo>
                    <a:cubicBezTo>
                      <a:pt x="123444" y="604572"/>
                      <a:pt x="0" y="469173"/>
                      <a:pt x="0" y="302288"/>
                    </a:cubicBezTo>
                    <a:close/>
                  </a:path>
                </a:pathLst>
              </a:custGeom>
              <a:solidFill>
                <a:srgbClr val="156082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64" name="TextBox 264"/>
              <p:cNvSpPr txBox="1"/>
              <p:nvPr/>
            </p:nvSpPr>
            <p:spPr>
              <a:xfrm>
                <a:off x="0" y="0"/>
                <a:ext cx="551144" cy="6045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21</a:t>
                </a:r>
              </a:p>
            </p:txBody>
          </p:sp>
        </p:grpSp>
        <p:grpSp>
          <p:nvGrpSpPr>
            <p:cNvPr id="265" name="Group 265"/>
            <p:cNvGrpSpPr/>
            <p:nvPr/>
          </p:nvGrpSpPr>
          <p:grpSpPr>
            <a:xfrm>
              <a:off x="774800" y="7377133"/>
              <a:ext cx="978472" cy="507832"/>
              <a:chOff x="0" y="0"/>
              <a:chExt cx="978472" cy="507832"/>
            </a:xfrm>
          </p:grpSpPr>
          <p:sp>
            <p:nvSpPr>
              <p:cNvPr id="266" name="Freeform 266"/>
              <p:cNvSpPr/>
              <p:nvPr/>
            </p:nvSpPr>
            <p:spPr>
              <a:xfrm>
                <a:off x="0" y="0"/>
                <a:ext cx="978472" cy="507832"/>
              </a:xfrm>
              <a:custGeom>
                <a:avLst/>
                <a:gdLst/>
                <a:ahLst/>
                <a:cxnLst/>
                <a:rect l="l" t="t" r="r" b="b"/>
                <a:pathLst>
                  <a:path w="978472" h="507832">
                    <a:moveTo>
                      <a:pt x="0" y="0"/>
                    </a:moveTo>
                    <a:lnTo>
                      <a:pt x="978472" y="0"/>
                    </a:lnTo>
                    <a:lnTo>
                      <a:pt x="978472" y="507832"/>
                    </a:lnTo>
                    <a:lnTo>
                      <a:pt x="0" y="5078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67" name="TextBox 267"/>
              <p:cNvSpPr txBox="1"/>
              <p:nvPr/>
            </p:nvSpPr>
            <p:spPr>
              <a:xfrm>
                <a:off x="0" y="0"/>
                <a:ext cx="978472" cy="507832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Bole</a:t>
                </a:r>
              </a:p>
            </p:txBody>
          </p:sp>
        </p:grpSp>
        <p:grpSp>
          <p:nvGrpSpPr>
            <p:cNvPr id="268" name="Group 268"/>
            <p:cNvGrpSpPr/>
            <p:nvPr/>
          </p:nvGrpSpPr>
          <p:grpSpPr>
            <a:xfrm>
              <a:off x="1013794" y="6800965"/>
              <a:ext cx="1055968" cy="502936"/>
              <a:chOff x="0" y="0"/>
              <a:chExt cx="1055968" cy="502936"/>
            </a:xfrm>
          </p:grpSpPr>
          <p:sp>
            <p:nvSpPr>
              <p:cNvPr id="269" name="Freeform 269"/>
              <p:cNvSpPr/>
              <p:nvPr/>
            </p:nvSpPr>
            <p:spPr>
              <a:xfrm>
                <a:off x="0" y="0"/>
                <a:ext cx="1055968" cy="502936"/>
              </a:xfrm>
              <a:custGeom>
                <a:avLst/>
                <a:gdLst/>
                <a:ahLst/>
                <a:cxnLst/>
                <a:rect l="l" t="t" r="r" b="b"/>
                <a:pathLst>
                  <a:path w="1055968" h="502936">
                    <a:moveTo>
                      <a:pt x="0" y="0"/>
                    </a:moveTo>
                    <a:lnTo>
                      <a:pt x="1055968" y="0"/>
                    </a:lnTo>
                    <a:lnTo>
                      <a:pt x="1055968" y="502936"/>
                    </a:lnTo>
                    <a:lnTo>
                      <a:pt x="0" y="50293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70" name="TextBox 270"/>
              <p:cNvSpPr txBox="1"/>
              <p:nvPr/>
            </p:nvSpPr>
            <p:spPr>
              <a:xfrm>
                <a:off x="0" y="0"/>
                <a:ext cx="1055968" cy="502936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15,000</a:t>
                </a:r>
              </a:p>
            </p:txBody>
          </p:sp>
        </p:grpSp>
        <p:grpSp>
          <p:nvGrpSpPr>
            <p:cNvPr id="271" name="Group 271"/>
            <p:cNvGrpSpPr/>
            <p:nvPr/>
          </p:nvGrpSpPr>
          <p:grpSpPr>
            <a:xfrm>
              <a:off x="683697" y="8499759"/>
              <a:ext cx="2453179" cy="507832"/>
              <a:chOff x="0" y="0"/>
              <a:chExt cx="2453179" cy="507832"/>
            </a:xfrm>
          </p:grpSpPr>
          <p:sp>
            <p:nvSpPr>
              <p:cNvPr id="272" name="Freeform 272"/>
              <p:cNvSpPr/>
              <p:nvPr/>
            </p:nvSpPr>
            <p:spPr>
              <a:xfrm>
                <a:off x="0" y="0"/>
                <a:ext cx="2453179" cy="507832"/>
              </a:xfrm>
              <a:custGeom>
                <a:avLst/>
                <a:gdLst/>
                <a:ahLst/>
                <a:cxnLst/>
                <a:rect l="l" t="t" r="r" b="b"/>
                <a:pathLst>
                  <a:path w="2453179" h="507832">
                    <a:moveTo>
                      <a:pt x="0" y="0"/>
                    </a:moveTo>
                    <a:lnTo>
                      <a:pt x="2453179" y="0"/>
                    </a:lnTo>
                    <a:lnTo>
                      <a:pt x="2453179" y="507832"/>
                    </a:lnTo>
                    <a:lnTo>
                      <a:pt x="0" y="5078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73" name="TextBox 273"/>
              <p:cNvSpPr txBox="1"/>
              <p:nvPr/>
            </p:nvSpPr>
            <p:spPr>
              <a:xfrm>
                <a:off x="0" y="0"/>
                <a:ext cx="2453179" cy="507832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359"/>
                  </a:lnSpc>
                </a:pPr>
                <a:r>
                  <a:rPr lang="en-US" sz="1133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Walkeringham</a:t>
                </a:r>
              </a:p>
            </p:txBody>
          </p:sp>
        </p:grpSp>
        <p:grpSp>
          <p:nvGrpSpPr>
            <p:cNvPr id="274" name="Group 274"/>
            <p:cNvGrpSpPr/>
            <p:nvPr/>
          </p:nvGrpSpPr>
          <p:grpSpPr>
            <a:xfrm>
              <a:off x="1015110" y="7892665"/>
              <a:ext cx="1280540" cy="502936"/>
              <a:chOff x="0" y="0"/>
              <a:chExt cx="1280540" cy="502936"/>
            </a:xfrm>
          </p:grpSpPr>
          <p:sp>
            <p:nvSpPr>
              <p:cNvPr id="275" name="Freeform 275"/>
              <p:cNvSpPr/>
              <p:nvPr/>
            </p:nvSpPr>
            <p:spPr>
              <a:xfrm>
                <a:off x="0" y="0"/>
                <a:ext cx="1280540" cy="502936"/>
              </a:xfrm>
              <a:custGeom>
                <a:avLst/>
                <a:gdLst/>
                <a:ahLst/>
                <a:cxnLst/>
                <a:rect l="l" t="t" r="r" b="b"/>
                <a:pathLst>
                  <a:path w="1280540" h="502936">
                    <a:moveTo>
                      <a:pt x="0" y="0"/>
                    </a:moveTo>
                    <a:lnTo>
                      <a:pt x="1280540" y="0"/>
                    </a:lnTo>
                    <a:lnTo>
                      <a:pt x="1280540" y="502936"/>
                    </a:lnTo>
                    <a:lnTo>
                      <a:pt x="0" y="50293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76" name="TextBox 276"/>
              <p:cNvSpPr txBox="1"/>
              <p:nvPr/>
            </p:nvSpPr>
            <p:spPr>
              <a:xfrm>
                <a:off x="0" y="0"/>
                <a:ext cx="1280540" cy="502936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10,000</a:t>
                </a:r>
              </a:p>
            </p:txBody>
          </p:sp>
        </p:grpSp>
        <p:grpSp>
          <p:nvGrpSpPr>
            <p:cNvPr id="277" name="Group 277"/>
            <p:cNvGrpSpPr/>
            <p:nvPr/>
          </p:nvGrpSpPr>
          <p:grpSpPr>
            <a:xfrm>
              <a:off x="693595" y="9538499"/>
              <a:ext cx="1674178" cy="507832"/>
              <a:chOff x="0" y="0"/>
              <a:chExt cx="1674178" cy="507832"/>
            </a:xfrm>
          </p:grpSpPr>
          <p:sp>
            <p:nvSpPr>
              <p:cNvPr id="278" name="Freeform 278"/>
              <p:cNvSpPr/>
              <p:nvPr/>
            </p:nvSpPr>
            <p:spPr>
              <a:xfrm>
                <a:off x="0" y="0"/>
                <a:ext cx="1674178" cy="507832"/>
              </a:xfrm>
              <a:custGeom>
                <a:avLst/>
                <a:gdLst/>
                <a:ahLst/>
                <a:cxnLst/>
                <a:rect l="l" t="t" r="r" b="b"/>
                <a:pathLst>
                  <a:path w="1674178" h="507832">
                    <a:moveTo>
                      <a:pt x="0" y="0"/>
                    </a:moveTo>
                    <a:lnTo>
                      <a:pt x="1674178" y="0"/>
                    </a:lnTo>
                    <a:lnTo>
                      <a:pt x="1674178" y="507832"/>
                    </a:lnTo>
                    <a:lnTo>
                      <a:pt x="0" y="5078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79" name="TextBox 279"/>
              <p:cNvSpPr txBox="1"/>
              <p:nvPr/>
            </p:nvSpPr>
            <p:spPr>
              <a:xfrm>
                <a:off x="0" y="0"/>
                <a:ext cx="1674178" cy="507832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Misterton</a:t>
                </a:r>
              </a:p>
            </p:txBody>
          </p:sp>
        </p:grpSp>
        <p:grpSp>
          <p:nvGrpSpPr>
            <p:cNvPr id="280" name="Group 280"/>
            <p:cNvGrpSpPr/>
            <p:nvPr/>
          </p:nvGrpSpPr>
          <p:grpSpPr>
            <a:xfrm>
              <a:off x="1015110" y="8979801"/>
              <a:ext cx="1216708" cy="502936"/>
              <a:chOff x="0" y="0"/>
              <a:chExt cx="1216708" cy="502936"/>
            </a:xfrm>
          </p:grpSpPr>
          <p:sp>
            <p:nvSpPr>
              <p:cNvPr id="281" name="Freeform 281"/>
              <p:cNvSpPr/>
              <p:nvPr/>
            </p:nvSpPr>
            <p:spPr>
              <a:xfrm>
                <a:off x="0" y="0"/>
                <a:ext cx="1216708" cy="502936"/>
              </a:xfrm>
              <a:custGeom>
                <a:avLst/>
                <a:gdLst/>
                <a:ahLst/>
                <a:cxnLst/>
                <a:rect l="l" t="t" r="r" b="b"/>
                <a:pathLst>
                  <a:path w="1216708" h="502936">
                    <a:moveTo>
                      <a:pt x="0" y="0"/>
                    </a:moveTo>
                    <a:lnTo>
                      <a:pt x="1216708" y="0"/>
                    </a:lnTo>
                    <a:lnTo>
                      <a:pt x="1216708" y="502936"/>
                    </a:lnTo>
                    <a:lnTo>
                      <a:pt x="0" y="50293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82" name="TextBox 282"/>
              <p:cNvSpPr txBox="1"/>
              <p:nvPr/>
            </p:nvSpPr>
            <p:spPr>
              <a:xfrm>
                <a:off x="0" y="0"/>
                <a:ext cx="1216708" cy="502936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>
                  <a:lnSpc>
                    <a:spcPts val="1519"/>
                  </a:lnSpc>
                </a:pPr>
                <a:r>
                  <a:rPr lang="en-US" sz="1266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5,000</a:t>
                </a:r>
              </a:p>
            </p:txBody>
          </p:sp>
        </p:grpSp>
        <p:sp>
          <p:nvSpPr>
            <p:cNvPr id="283" name="TextBox 283"/>
            <p:cNvSpPr txBox="1"/>
            <p:nvPr/>
          </p:nvSpPr>
          <p:spPr>
            <a:xfrm>
              <a:off x="1015112" y="10059031"/>
              <a:ext cx="1086010" cy="384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19"/>
                </a:lnSpc>
                <a:spcBef>
                  <a:spcPct val="0"/>
                </a:spcBef>
              </a:pPr>
              <a:r>
                <a:rPr lang="en-US" sz="126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15,000 </a:t>
              </a:r>
            </a:p>
          </p:txBody>
        </p:sp>
      </p:grpSp>
      <p:sp>
        <p:nvSpPr>
          <p:cNvPr id="284" name="Freeform 284"/>
          <p:cNvSpPr/>
          <p:nvPr/>
        </p:nvSpPr>
        <p:spPr>
          <a:xfrm rot="-709227">
            <a:off x="8357787" y="356222"/>
            <a:ext cx="916011" cy="688153"/>
          </a:xfrm>
          <a:custGeom>
            <a:avLst/>
            <a:gdLst/>
            <a:ahLst/>
            <a:cxnLst/>
            <a:rect l="l" t="t" r="r" b="b"/>
            <a:pathLst>
              <a:path w="1374016" h="1032229">
                <a:moveTo>
                  <a:pt x="0" y="0"/>
                </a:moveTo>
                <a:lnTo>
                  <a:pt x="1374016" y="0"/>
                </a:lnTo>
                <a:lnTo>
                  <a:pt x="1374016" y="1032229"/>
                </a:lnTo>
                <a:lnTo>
                  <a:pt x="0" y="10322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D45693-2D57-7644-B874-F72DF7223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55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0FA70C-324E-CD29-F954-26DAE6F4E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972185"/>
              </p:ext>
            </p:extLst>
          </p:nvPr>
        </p:nvGraphicFramePr>
        <p:xfrm>
          <a:off x="539752" y="1475627"/>
          <a:ext cx="11112499" cy="443226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94829">
                  <a:extLst>
                    <a:ext uri="{9D8B030D-6E8A-4147-A177-3AD203B41FA5}">
                      <a16:colId xmlns:a16="http://schemas.microsoft.com/office/drawing/2014/main" val="4181080175"/>
                    </a:ext>
                  </a:extLst>
                </a:gridCol>
                <a:gridCol w="1479959">
                  <a:extLst>
                    <a:ext uri="{9D8B030D-6E8A-4147-A177-3AD203B41FA5}">
                      <a16:colId xmlns:a16="http://schemas.microsoft.com/office/drawing/2014/main" val="395332697"/>
                    </a:ext>
                  </a:extLst>
                </a:gridCol>
                <a:gridCol w="1482529">
                  <a:extLst>
                    <a:ext uri="{9D8B030D-6E8A-4147-A177-3AD203B41FA5}">
                      <a16:colId xmlns:a16="http://schemas.microsoft.com/office/drawing/2014/main" val="2724558370"/>
                    </a:ext>
                  </a:extLst>
                </a:gridCol>
                <a:gridCol w="898502">
                  <a:extLst>
                    <a:ext uri="{9D8B030D-6E8A-4147-A177-3AD203B41FA5}">
                      <a16:colId xmlns:a16="http://schemas.microsoft.com/office/drawing/2014/main" val="3315832535"/>
                    </a:ext>
                  </a:extLst>
                </a:gridCol>
                <a:gridCol w="898502">
                  <a:extLst>
                    <a:ext uri="{9D8B030D-6E8A-4147-A177-3AD203B41FA5}">
                      <a16:colId xmlns:a16="http://schemas.microsoft.com/office/drawing/2014/main" val="1982228178"/>
                    </a:ext>
                  </a:extLst>
                </a:gridCol>
                <a:gridCol w="796116">
                  <a:extLst>
                    <a:ext uri="{9D8B030D-6E8A-4147-A177-3AD203B41FA5}">
                      <a16:colId xmlns:a16="http://schemas.microsoft.com/office/drawing/2014/main" val="3668158068"/>
                    </a:ext>
                  </a:extLst>
                </a:gridCol>
                <a:gridCol w="1482529">
                  <a:extLst>
                    <a:ext uri="{9D8B030D-6E8A-4147-A177-3AD203B41FA5}">
                      <a16:colId xmlns:a16="http://schemas.microsoft.com/office/drawing/2014/main" val="1960649263"/>
                    </a:ext>
                  </a:extLst>
                </a:gridCol>
                <a:gridCol w="1482529">
                  <a:extLst>
                    <a:ext uri="{9D8B030D-6E8A-4147-A177-3AD203B41FA5}">
                      <a16:colId xmlns:a16="http://schemas.microsoft.com/office/drawing/2014/main" val="77125614"/>
                    </a:ext>
                  </a:extLst>
                </a:gridCol>
                <a:gridCol w="898502">
                  <a:extLst>
                    <a:ext uri="{9D8B030D-6E8A-4147-A177-3AD203B41FA5}">
                      <a16:colId xmlns:a16="http://schemas.microsoft.com/office/drawing/2014/main" val="829263453"/>
                    </a:ext>
                  </a:extLst>
                </a:gridCol>
                <a:gridCol w="898502">
                  <a:extLst>
                    <a:ext uri="{9D8B030D-6E8A-4147-A177-3AD203B41FA5}">
                      <a16:colId xmlns:a16="http://schemas.microsoft.com/office/drawing/2014/main" val="110194985"/>
                    </a:ext>
                  </a:extLst>
                </a:gridCol>
              </a:tblGrid>
              <a:tr h="284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STAGE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FROM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TO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STEPS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TOTAL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STAGE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FROM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TO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STEPS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TOTAL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5886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1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Misson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200" b="1" kern="100" err="1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crooby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12,000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12,000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200" b="1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Shelton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Newark-on-Trent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15,000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207,000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4170923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2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 err="1">
                          <a:solidFill>
                            <a:srgbClr val="00B050"/>
                          </a:solidFill>
                          <a:effectLst/>
                        </a:rPr>
                        <a:t>Scrooby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Worksop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20,000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32,000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200" b="1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Newark-on-Trent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Collingham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13,000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3257755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3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Worksop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Mansfield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30,000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62,000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GB" sz="12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Collingham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 err="1">
                          <a:solidFill>
                            <a:srgbClr val="00B050"/>
                          </a:solidFill>
                          <a:effectLst/>
                        </a:rPr>
                        <a:t>Besthorpe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5,000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225,000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820885"/>
                  </a:ext>
                </a:extLst>
              </a:tr>
              <a:tr h="486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4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Mansfield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Kirkby-in-Ashfield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15,000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77,000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GB" sz="12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 err="1">
                          <a:solidFill>
                            <a:srgbClr val="00B050"/>
                          </a:solidFill>
                          <a:effectLst/>
                        </a:rPr>
                        <a:t>Besthorpe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 err="1">
                          <a:solidFill>
                            <a:srgbClr val="00B050"/>
                          </a:solidFill>
                          <a:effectLst/>
                        </a:rPr>
                        <a:t>Wigsley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10,000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235,000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6557297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5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Kirkby-in-Ashfield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Eastwood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15,000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GB" sz="12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 err="1">
                          <a:solidFill>
                            <a:srgbClr val="00B050"/>
                          </a:solidFill>
                          <a:effectLst/>
                        </a:rPr>
                        <a:t>Wigsley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Thorney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5,000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240,000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6070324"/>
                  </a:ext>
                </a:extLst>
              </a:tr>
              <a:tr h="346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6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Eastwood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Stapleford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15,000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07,000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n-GB" sz="12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Thorney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 err="1">
                          <a:solidFill>
                            <a:srgbClr val="00B050"/>
                          </a:solidFill>
                          <a:effectLst/>
                        </a:rPr>
                        <a:t>Ragnall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10,000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250,000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0813941"/>
                  </a:ext>
                </a:extLst>
              </a:tr>
              <a:tr h="422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7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Stapleford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Ratcliffe-on-Soar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20,000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127,000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n-GB" sz="12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00" err="1">
                          <a:solidFill>
                            <a:srgbClr val="00B050"/>
                          </a:solidFill>
                          <a:effectLst/>
                        </a:rPr>
                        <a:t>Ragnall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Cottam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265,000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6070909"/>
                  </a:ext>
                </a:extLst>
              </a:tr>
              <a:tr h="511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00">
                          <a:solidFill>
                            <a:srgbClr val="00B050"/>
                          </a:solidFill>
                          <a:effectLst/>
                        </a:rPr>
                        <a:t>Ratcliffe-on-Soar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Rempstone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142,000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12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Cottam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Bole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280,000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78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Rempstone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Hickling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162,000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2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Bole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err="1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Walkeringham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290,000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901904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Hickling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Sutton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182,000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2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 err="1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Walkeringham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Misterton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295,000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803838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Sutton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Shelton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192,000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GB" sz="12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Misterton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Misson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310,000</a:t>
                      </a:r>
                      <a:endParaRPr lang="en-GB" sz="1200" b="1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78961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8B7BA1-F955-51F8-ADC0-322DEBD1A589}"/>
              </a:ext>
            </a:extLst>
          </p:cNvPr>
          <p:cNvSpPr txBox="1"/>
          <p:nvPr/>
        </p:nvSpPr>
        <p:spPr>
          <a:xfrm>
            <a:off x="6470648" y="275298"/>
            <a:ext cx="5181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How far round Nottinghamshire can </a:t>
            </a:r>
            <a:r>
              <a:rPr lang="en-US" altLang="en-US" sz="2400" b="1">
                <a:solidFill>
                  <a:schemeClr val="bg1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we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go?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endParaRPr lang="en-US" sz="240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69A730-DB98-3A46-A920-23A4D258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183" y="6109384"/>
            <a:ext cx="957264" cy="4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0B194-6420-230F-4C5B-EE415E06F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C8F780-CB07-034A-9CB5-1CBFEA6EB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155"/>
            <a:ext cx="12192000" cy="68580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16A540F2-7AE0-8E41-F1D9-3A79FE26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362" y="6216613"/>
            <a:ext cx="957264" cy="45813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4E7A9-73AE-C2D5-0F04-771BA71D1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144424"/>
              </p:ext>
            </p:extLst>
          </p:nvPr>
        </p:nvGraphicFramePr>
        <p:xfrm>
          <a:off x="567559" y="1739900"/>
          <a:ext cx="11035858" cy="4124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667">
                  <a:extLst>
                    <a:ext uri="{9D8B030D-6E8A-4147-A177-3AD203B41FA5}">
                      <a16:colId xmlns:a16="http://schemas.microsoft.com/office/drawing/2014/main" val="1967818444"/>
                    </a:ext>
                  </a:extLst>
                </a:gridCol>
                <a:gridCol w="1121799">
                  <a:extLst>
                    <a:ext uri="{9D8B030D-6E8A-4147-A177-3AD203B41FA5}">
                      <a16:colId xmlns:a16="http://schemas.microsoft.com/office/drawing/2014/main" val="2210009916"/>
                    </a:ext>
                  </a:extLst>
                </a:gridCol>
                <a:gridCol w="1121799">
                  <a:extLst>
                    <a:ext uri="{9D8B030D-6E8A-4147-A177-3AD203B41FA5}">
                      <a16:colId xmlns:a16="http://schemas.microsoft.com/office/drawing/2014/main" val="2824012342"/>
                    </a:ext>
                  </a:extLst>
                </a:gridCol>
                <a:gridCol w="1121799">
                  <a:extLst>
                    <a:ext uri="{9D8B030D-6E8A-4147-A177-3AD203B41FA5}">
                      <a16:colId xmlns:a16="http://schemas.microsoft.com/office/drawing/2014/main" val="1083972396"/>
                    </a:ext>
                  </a:extLst>
                </a:gridCol>
                <a:gridCol w="1121799">
                  <a:extLst>
                    <a:ext uri="{9D8B030D-6E8A-4147-A177-3AD203B41FA5}">
                      <a16:colId xmlns:a16="http://schemas.microsoft.com/office/drawing/2014/main" val="347419142"/>
                    </a:ext>
                  </a:extLst>
                </a:gridCol>
                <a:gridCol w="1121799">
                  <a:extLst>
                    <a:ext uri="{9D8B030D-6E8A-4147-A177-3AD203B41FA5}">
                      <a16:colId xmlns:a16="http://schemas.microsoft.com/office/drawing/2014/main" val="1251367208"/>
                    </a:ext>
                  </a:extLst>
                </a:gridCol>
                <a:gridCol w="1121799">
                  <a:extLst>
                    <a:ext uri="{9D8B030D-6E8A-4147-A177-3AD203B41FA5}">
                      <a16:colId xmlns:a16="http://schemas.microsoft.com/office/drawing/2014/main" val="27224943"/>
                    </a:ext>
                  </a:extLst>
                </a:gridCol>
                <a:gridCol w="1121799">
                  <a:extLst>
                    <a:ext uri="{9D8B030D-6E8A-4147-A177-3AD203B41FA5}">
                      <a16:colId xmlns:a16="http://schemas.microsoft.com/office/drawing/2014/main" val="539147776"/>
                    </a:ext>
                  </a:extLst>
                </a:gridCol>
                <a:gridCol w="1121799">
                  <a:extLst>
                    <a:ext uri="{9D8B030D-6E8A-4147-A177-3AD203B41FA5}">
                      <a16:colId xmlns:a16="http://schemas.microsoft.com/office/drawing/2014/main" val="825198336"/>
                    </a:ext>
                  </a:extLst>
                </a:gridCol>
                <a:gridCol w="1121799">
                  <a:extLst>
                    <a:ext uri="{9D8B030D-6E8A-4147-A177-3AD203B41FA5}">
                      <a16:colId xmlns:a16="http://schemas.microsoft.com/office/drawing/2014/main" val="2736794994"/>
                    </a:ext>
                  </a:extLst>
                </a:gridCol>
              </a:tblGrid>
              <a:tr h="788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Date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Saturday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Sunday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Weekly Total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Running Total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096656"/>
                  </a:ext>
                </a:extLst>
              </a:tr>
              <a:tr h="667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4440151"/>
                  </a:ext>
                </a:extLst>
              </a:tr>
              <a:tr h="667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4420846"/>
                  </a:ext>
                </a:extLst>
              </a:tr>
              <a:tr h="667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9549990"/>
                  </a:ext>
                </a:extLst>
              </a:tr>
              <a:tr h="667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3433979"/>
                  </a:ext>
                </a:extLst>
              </a:tr>
              <a:tr h="667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6536239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844D6845-9CCB-2014-5E89-8BFA216D8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633" y="327264"/>
            <a:ext cx="57491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Nottinghamshire  - The 10,000 Steps a Day Challenge - Personal Walking Log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Use your phone, pedometer, or fitness tracker to record how many steps you take during May and log them on the chart below.</a:t>
            </a:r>
            <a:endParaRPr kumimoji="0" lang="en-US" altLang="en-US" sz="8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924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3FD45-ABA7-7F85-983B-752D73F18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D17EF4-E31F-5344-80D5-9DE96D4AF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155"/>
            <a:ext cx="12192000" cy="68580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3D0BF6E1-D472-1E7B-71AB-102DF699A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183" y="6109384"/>
            <a:ext cx="957264" cy="45813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B8B4AE-B5E6-A664-6D88-080265E41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086275"/>
              </p:ext>
            </p:extLst>
          </p:nvPr>
        </p:nvGraphicFramePr>
        <p:xfrm>
          <a:off x="472966" y="1767840"/>
          <a:ext cx="11143552" cy="4013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8838">
                  <a:extLst>
                    <a:ext uri="{9D8B030D-6E8A-4147-A177-3AD203B41FA5}">
                      <a16:colId xmlns:a16="http://schemas.microsoft.com/office/drawing/2014/main" val="1967818444"/>
                    </a:ext>
                  </a:extLst>
                </a:gridCol>
                <a:gridCol w="1132746">
                  <a:extLst>
                    <a:ext uri="{9D8B030D-6E8A-4147-A177-3AD203B41FA5}">
                      <a16:colId xmlns:a16="http://schemas.microsoft.com/office/drawing/2014/main" val="2210009916"/>
                    </a:ext>
                  </a:extLst>
                </a:gridCol>
                <a:gridCol w="1132746">
                  <a:extLst>
                    <a:ext uri="{9D8B030D-6E8A-4147-A177-3AD203B41FA5}">
                      <a16:colId xmlns:a16="http://schemas.microsoft.com/office/drawing/2014/main" val="2824012342"/>
                    </a:ext>
                  </a:extLst>
                </a:gridCol>
                <a:gridCol w="1132746">
                  <a:extLst>
                    <a:ext uri="{9D8B030D-6E8A-4147-A177-3AD203B41FA5}">
                      <a16:colId xmlns:a16="http://schemas.microsoft.com/office/drawing/2014/main" val="1083972396"/>
                    </a:ext>
                  </a:extLst>
                </a:gridCol>
                <a:gridCol w="1132746">
                  <a:extLst>
                    <a:ext uri="{9D8B030D-6E8A-4147-A177-3AD203B41FA5}">
                      <a16:colId xmlns:a16="http://schemas.microsoft.com/office/drawing/2014/main" val="347419142"/>
                    </a:ext>
                  </a:extLst>
                </a:gridCol>
                <a:gridCol w="1132746">
                  <a:extLst>
                    <a:ext uri="{9D8B030D-6E8A-4147-A177-3AD203B41FA5}">
                      <a16:colId xmlns:a16="http://schemas.microsoft.com/office/drawing/2014/main" val="1251367208"/>
                    </a:ext>
                  </a:extLst>
                </a:gridCol>
                <a:gridCol w="1132746">
                  <a:extLst>
                    <a:ext uri="{9D8B030D-6E8A-4147-A177-3AD203B41FA5}">
                      <a16:colId xmlns:a16="http://schemas.microsoft.com/office/drawing/2014/main" val="27224943"/>
                    </a:ext>
                  </a:extLst>
                </a:gridCol>
                <a:gridCol w="1132746">
                  <a:extLst>
                    <a:ext uri="{9D8B030D-6E8A-4147-A177-3AD203B41FA5}">
                      <a16:colId xmlns:a16="http://schemas.microsoft.com/office/drawing/2014/main" val="539147776"/>
                    </a:ext>
                  </a:extLst>
                </a:gridCol>
                <a:gridCol w="1132746">
                  <a:extLst>
                    <a:ext uri="{9D8B030D-6E8A-4147-A177-3AD203B41FA5}">
                      <a16:colId xmlns:a16="http://schemas.microsoft.com/office/drawing/2014/main" val="825198336"/>
                    </a:ext>
                  </a:extLst>
                </a:gridCol>
                <a:gridCol w="1132746">
                  <a:extLst>
                    <a:ext uri="{9D8B030D-6E8A-4147-A177-3AD203B41FA5}">
                      <a16:colId xmlns:a16="http://schemas.microsoft.com/office/drawing/2014/main" val="2736794994"/>
                    </a:ext>
                  </a:extLst>
                </a:gridCol>
              </a:tblGrid>
              <a:tr h="68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Date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Saturday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Sunday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Weekly Total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Running Total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096656"/>
                  </a:ext>
                </a:extLst>
              </a:tr>
              <a:tr h="665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4440151"/>
                  </a:ext>
                </a:extLst>
              </a:tr>
              <a:tr h="665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4420846"/>
                  </a:ext>
                </a:extLst>
              </a:tr>
              <a:tr h="665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9549990"/>
                  </a:ext>
                </a:extLst>
              </a:tr>
              <a:tr h="665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3433979"/>
                  </a:ext>
                </a:extLst>
              </a:tr>
              <a:tr h="665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6536239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2074C808-B9AC-5AAC-D3B8-18066858E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228" y="290478"/>
            <a:ext cx="52892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Nottinghamshire  - The 10,000 Steps a Day Challenge - </a:t>
            </a:r>
            <a:r>
              <a:rPr lang="en-US" altLang="en-US" sz="1600" b="1">
                <a:solidFill>
                  <a:schemeClr val="bg1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Team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Walking Log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Collect your team’s personal walking logs and record </a:t>
            </a:r>
            <a:r>
              <a:rPr lang="en-US" altLang="en-US" sz="1200">
                <a:solidFill>
                  <a:schemeClr val="bg1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your </a:t>
            </a:r>
            <a:r>
              <a:rPr kumimoji="0" lang="en-US" altLang="en-US" sz="12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total steps as a group on the chart below.</a:t>
            </a:r>
            <a:endParaRPr kumimoji="0" lang="en-US" altLang="en-US" sz="8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7244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d6ef6e-d3c8-4bd6-b09b-6e067cf0ceed">
      <Terms xmlns="http://schemas.microsoft.com/office/infopath/2007/PartnerControls"/>
    </lcf76f155ced4ddcb4097134ff3c332f>
    <TaxCatchAll xmlns="d9cff194-f3b7-49a5-95be-43418b9b64ee" xsi:nil="true"/>
    <Math_Settings xmlns="dfd6ef6e-d3c8-4bd6-b09b-6e067cf0ceed" xsi:nil="true"/>
    <Templates xmlns="dfd6ef6e-d3c8-4bd6-b09b-6e067cf0ceed" xsi:nil="true"/>
    <Has_Teacher_Only_SectionGroup xmlns="dfd6ef6e-d3c8-4bd6-b09b-6e067cf0ceed" xsi:nil="true"/>
    <Invited_Students xmlns="dfd6ef6e-d3c8-4bd6-b09b-6e067cf0ceed" xsi:nil="true"/>
    <DefaultSectionNames xmlns="dfd6ef6e-d3c8-4bd6-b09b-6e067cf0ceed" xsi:nil="true"/>
    <Teachers xmlns="dfd6ef6e-d3c8-4bd6-b09b-6e067cf0ceed">
      <UserInfo>
        <DisplayName/>
        <AccountId xsi:nil="true"/>
        <AccountType/>
      </UserInfo>
    </Teachers>
    <AppVersion xmlns="dfd6ef6e-d3c8-4bd6-b09b-6e067cf0ceed" xsi:nil="true"/>
    <Teams_Channel_Section_Location xmlns="dfd6ef6e-d3c8-4bd6-b09b-6e067cf0ceed" xsi:nil="true"/>
    <CultureName xmlns="dfd6ef6e-d3c8-4bd6-b09b-6e067cf0ceed" xsi:nil="true"/>
    <Owner xmlns="dfd6ef6e-d3c8-4bd6-b09b-6e067cf0ceed">
      <UserInfo>
        <DisplayName/>
        <AccountId xsi:nil="true"/>
        <AccountType/>
      </UserInfo>
    </Owner>
    <Students xmlns="dfd6ef6e-d3c8-4bd6-b09b-6e067cf0ceed">
      <UserInfo>
        <DisplayName/>
        <AccountId xsi:nil="true"/>
        <AccountType/>
      </UserInfo>
    </Students>
    <LMS_Mappings xmlns="dfd6ef6e-d3c8-4bd6-b09b-6e067cf0ceed" xsi:nil="true"/>
    <NotebookType xmlns="dfd6ef6e-d3c8-4bd6-b09b-6e067cf0ceed" xsi:nil="true"/>
    <FolderType xmlns="dfd6ef6e-d3c8-4bd6-b09b-6e067cf0ceed" xsi:nil="true"/>
    <Student_Groups xmlns="dfd6ef6e-d3c8-4bd6-b09b-6e067cf0ceed">
      <UserInfo>
        <DisplayName/>
        <AccountId xsi:nil="true"/>
        <AccountType/>
      </UserInfo>
    </Student_Groups>
    <Distribution_Groups xmlns="dfd6ef6e-d3c8-4bd6-b09b-6e067cf0ceed" xsi:nil="true"/>
    <TeamsChannelId xmlns="dfd6ef6e-d3c8-4bd6-b09b-6e067cf0ceed" xsi:nil="true"/>
    <IsNotebookLocked xmlns="dfd6ef6e-d3c8-4bd6-b09b-6e067cf0ceed" xsi:nil="true"/>
    <Self_Registration_Enabled xmlns="dfd6ef6e-d3c8-4bd6-b09b-6e067cf0ceed" xsi:nil="true"/>
    <Invited_Teachers xmlns="dfd6ef6e-d3c8-4bd6-b09b-6e067cf0ceed" xsi:nil="true"/>
    <Is_Collaboration_Space_Locked xmlns="dfd6ef6e-d3c8-4bd6-b09b-6e067cf0ce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AA07F2D7ACB41BC848B7566993D72" ma:contentTypeVersion="40" ma:contentTypeDescription="Create a new document." ma:contentTypeScope="" ma:versionID="b616dc593a73ebea0094be071ee1bab3">
  <xsd:schema xmlns:xsd="http://www.w3.org/2001/XMLSchema" xmlns:xs="http://www.w3.org/2001/XMLSchema" xmlns:p="http://schemas.microsoft.com/office/2006/metadata/properties" xmlns:ns2="dfd6ef6e-d3c8-4bd6-b09b-6e067cf0ceed" xmlns:ns3="d9cff194-f3b7-49a5-95be-43418b9b64ee" targetNamespace="http://schemas.microsoft.com/office/2006/metadata/properties" ma:root="true" ma:fieldsID="f68056847112b54ec0521bc24cce878a" ns2:_="" ns3:_="">
    <xsd:import namespace="dfd6ef6e-d3c8-4bd6-b09b-6e067cf0ceed"/>
    <xsd:import namespace="d9cff194-f3b7-49a5-95be-43418b9b6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ef6e-d3c8-4bd6-b09b-6e067cf0c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eb5c5ba2-2e01-4848-bc7b-1a3e52a574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ff194-f3b7-49a5-95be-43418b9b6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4" nillable="true" ma:displayName="Taxonomy Catch All Column" ma:hidden="true" ma:list="{dc530a3b-c169-4dc6-8d70-ac2eb4138972}" ma:internalName="TaxCatchAll" ma:showField="CatchAllData" ma:web="d9cff194-f3b7-49a5-95be-43418b9b6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A61760-28AF-4D30-AEAF-BD1EC5873C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0E2CDB-7FCC-4334-8491-0BD9FCA785AC}">
  <ds:schemaRefs>
    <ds:schemaRef ds:uri="96dd9998-4e11-41f5-a641-0d2293afe7aa"/>
    <ds:schemaRef ds:uri="c9ce582c-7e70-4b0c-a50b-b81a33164b2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315722-765F-49A3-B3ED-EE9E4055DD8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Widescreen</PresentationFormat>
  <Paragraphs>334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Montserrat</vt:lpstr>
      <vt:lpstr>Arial</vt:lpstr>
      <vt:lpstr>Aptos Display</vt:lpstr>
      <vt:lpstr>Montserrat Bold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Davies</dc:creator>
  <cp:lastModifiedBy>Sara Davies</cp:lastModifiedBy>
  <cp:revision>1</cp:revision>
  <dcterms:created xsi:type="dcterms:W3CDTF">2025-03-23T08:38:25Z</dcterms:created>
  <dcterms:modified xsi:type="dcterms:W3CDTF">2025-04-29T18:26:20Z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0x010100091AA07F2D7ACB41BC848B7566993D72</vt:lpwstr>
  </property>
  <property fmtid="{D5CDD505-2E9C-101B-9397-08002B2CF9AE}" pid="3" name="MediaServiceImageTags">
    <vt:lpwstr/>
  </property>
</Properties>
</file>