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4"/>
  </p:sldMasterIdLst>
  <p:notesMasterIdLst>
    <p:notesMasterId r:id="rId6"/>
  </p:notesMasterIdLst>
  <p:sldIdLst>
    <p:sldId id="256" r:id="rId5"/>
  </p:sldIdLst>
  <p:sldSz cx="9144000" cy="6858000" type="screen4x3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1219169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100" b="0" i="0" u="none" strike="noStrike" cap="none" spc="0" normalizeH="0" baseline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 Neue"/>
      </a:defRPr>
    </a:lvl1pPr>
    <a:lvl2pPr marL="0" marR="0" indent="457200" algn="ctr" defTabSz="1219169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100" b="0" i="0" u="none" strike="noStrike" cap="none" spc="0" normalizeH="0" baseline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 Neue"/>
      </a:defRPr>
    </a:lvl2pPr>
    <a:lvl3pPr marL="0" marR="0" indent="914400" algn="ctr" defTabSz="1219169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100" b="0" i="0" u="none" strike="noStrike" cap="none" spc="0" normalizeH="0" baseline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 Neue"/>
      </a:defRPr>
    </a:lvl3pPr>
    <a:lvl4pPr marL="0" marR="0" indent="1371600" algn="ctr" defTabSz="1219169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100" b="0" i="0" u="none" strike="noStrike" cap="none" spc="0" normalizeH="0" baseline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 Neue"/>
      </a:defRPr>
    </a:lvl4pPr>
    <a:lvl5pPr marL="0" marR="0" indent="1828800" algn="ctr" defTabSz="1219169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100" b="0" i="0" u="none" strike="noStrike" cap="none" spc="0" normalizeH="0" baseline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 Neue"/>
      </a:defRPr>
    </a:lvl5pPr>
    <a:lvl6pPr marL="0" marR="0" indent="2286000" algn="ctr" defTabSz="1219169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100" b="0" i="0" u="none" strike="noStrike" cap="none" spc="0" normalizeH="0" baseline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 Neue"/>
      </a:defRPr>
    </a:lvl6pPr>
    <a:lvl7pPr marL="0" marR="0" indent="2743200" algn="ctr" defTabSz="1219169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100" b="0" i="0" u="none" strike="noStrike" cap="none" spc="0" normalizeH="0" baseline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 Neue"/>
      </a:defRPr>
    </a:lvl7pPr>
    <a:lvl8pPr marL="0" marR="0" indent="3200400" algn="ctr" defTabSz="1219169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100" b="0" i="0" u="none" strike="noStrike" cap="none" spc="0" normalizeH="0" baseline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 Neue"/>
      </a:defRPr>
    </a:lvl8pPr>
    <a:lvl9pPr marL="0" marR="0" indent="3657600" algn="ctr" defTabSz="1219169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100" b="0" i="0" u="none" strike="noStrike" cap="none" spc="0" normalizeH="0" baseline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 Neue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E78D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3175" cap="flat">
              <a:solidFill>
                <a:srgbClr val="000000"/>
              </a:solidFill>
              <a:prstDash val="solid"/>
              <a:miter lim="400000"/>
            </a:ln>
          </a:left>
          <a:right>
            <a:ln w="3175" cap="flat">
              <a:solidFill>
                <a:srgbClr val="000000"/>
              </a:solidFill>
              <a:prstDash val="solid"/>
              <a:miter lim="400000"/>
            </a:ln>
          </a:right>
          <a:top>
            <a:ln w="3175" cap="flat">
              <a:solidFill>
                <a:srgbClr val="000000"/>
              </a:solidFill>
              <a:prstDash val="solid"/>
              <a:miter lim="400000"/>
            </a:ln>
          </a:top>
          <a:bottom>
            <a:ln w="3175" cap="flat">
              <a:solidFill>
                <a:srgbClr val="000000"/>
              </a:solidFill>
              <a:prstDash val="solid"/>
              <a:miter lim="400000"/>
            </a:ln>
          </a:bottom>
          <a:insideH>
            <a:ln w="3175" cap="flat">
              <a:solidFill>
                <a:srgbClr val="000000"/>
              </a:solidFill>
              <a:prstDash val="solid"/>
              <a:miter lim="400000"/>
            </a:ln>
          </a:insideH>
          <a:insideV>
            <a:ln w="3175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3E5E8"/>
          </a:solidFill>
        </a:fill>
      </a:tcStyle>
    </a:band2H>
    <a:firstCol>
      <a:tcTxStyle b="on" i="off">
        <a:fontRef idx="minor">
          <a:srgbClr val="000000"/>
        </a:fontRef>
        <a:srgbClr val="000000"/>
      </a:tcTxStyle>
      <a:tcStyle>
        <a:tcBdr>
          <a:left>
            <a:ln w="3175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3175" cap="flat">
              <a:solidFill>
                <a:srgbClr val="000000"/>
              </a:solidFill>
              <a:prstDash val="solid"/>
              <a:miter lim="400000"/>
            </a:ln>
          </a:top>
          <a:bottom>
            <a:ln w="3175" cap="flat">
              <a:solidFill>
                <a:srgbClr val="000000"/>
              </a:solidFill>
              <a:prstDash val="solid"/>
              <a:miter lim="400000"/>
            </a:ln>
          </a:bottom>
          <a:insideH>
            <a:ln w="3175" cap="flat">
              <a:solidFill>
                <a:srgbClr val="000000"/>
              </a:solidFill>
              <a:prstDash val="solid"/>
              <a:miter lim="400000"/>
            </a:ln>
          </a:insideH>
          <a:insideV>
            <a:ln w="3175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3175" cap="flat">
              <a:solidFill>
                <a:srgbClr val="000000"/>
              </a:solidFill>
              <a:prstDash val="solid"/>
              <a:miter lim="400000"/>
            </a:ln>
          </a:left>
          <a:right>
            <a:ln w="3175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3175" cap="flat">
              <a:solidFill>
                <a:srgbClr val="000000"/>
              </a:solidFill>
              <a:prstDash val="solid"/>
              <a:miter lim="400000"/>
            </a:ln>
          </a:bottom>
          <a:insideH>
            <a:ln w="3175" cap="flat">
              <a:solidFill>
                <a:srgbClr val="000000"/>
              </a:solidFill>
              <a:prstDash val="solid"/>
              <a:miter lim="400000"/>
            </a:ln>
          </a:insideH>
          <a:insideV>
            <a:ln w="3175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Ref idx="minor">
          <a:srgbClr val="000000"/>
        </a:fontRef>
        <a:srgbClr val="000000"/>
      </a:tcTxStyle>
      <a:tcStyle>
        <a:tcBdr>
          <a:left>
            <a:ln w="3175" cap="flat">
              <a:solidFill>
                <a:srgbClr val="000000"/>
              </a:solidFill>
              <a:prstDash val="solid"/>
              <a:miter lim="400000"/>
            </a:ln>
          </a:left>
          <a:right>
            <a:ln w="3175" cap="flat">
              <a:solidFill>
                <a:srgbClr val="000000"/>
              </a:solidFill>
              <a:prstDash val="solid"/>
              <a:miter lim="400000"/>
            </a:ln>
          </a:right>
          <a:top>
            <a:ln w="3175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3175" cap="flat">
              <a:solidFill>
                <a:srgbClr val="000000"/>
              </a:solidFill>
              <a:prstDash val="solid"/>
              <a:miter lim="400000"/>
            </a:ln>
          </a:insideH>
          <a:insideV>
            <a:ln w="3175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firstRow>
  </a:tblStyle>
  <a:tblStyle styleId="{C7B018BB-80A7-4F77-B60F-C8B233D01FF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3175" cap="flat">
              <a:solidFill>
                <a:srgbClr val="536773"/>
              </a:solidFill>
              <a:prstDash val="solid"/>
              <a:miter lim="400000"/>
            </a:ln>
          </a:left>
          <a:right>
            <a:ln w="3175" cap="flat">
              <a:solidFill>
                <a:srgbClr val="536773"/>
              </a:solidFill>
              <a:prstDash val="solid"/>
              <a:miter lim="400000"/>
            </a:ln>
          </a:right>
          <a:top>
            <a:ln w="3175" cap="flat">
              <a:solidFill>
                <a:srgbClr val="536773"/>
              </a:solidFill>
              <a:prstDash val="solid"/>
              <a:miter lim="400000"/>
            </a:ln>
          </a:top>
          <a:bottom>
            <a:ln w="3175" cap="flat">
              <a:solidFill>
                <a:srgbClr val="536773"/>
              </a:solidFill>
              <a:prstDash val="solid"/>
              <a:miter lim="400000"/>
            </a:ln>
          </a:bottom>
          <a:insideH>
            <a:ln w="3175" cap="flat">
              <a:solidFill>
                <a:srgbClr val="536773"/>
              </a:solidFill>
              <a:prstDash val="solid"/>
              <a:miter lim="400000"/>
            </a:ln>
          </a:insideH>
          <a:insideV>
            <a:ln w="3175" cap="flat">
              <a:solidFill>
                <a:srgbClr val="536773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3E5E8"/>
          </a:solidFill>
        </a:fill>
      </a:tcStyle>
    </a:band2H>
    <a:firstCol>
      <a:tcTxStyle b="on" i="off">
        <a:fontRef idx="minor">
          <a:srgbClr val="000000"/>
        </a:fontRef>
        <a:srgbClr val="000000"/>
      </a:tcTxStyle>
      <a:tcStyle>
        <a:tcBdr>
          <a:left>
            <a:ln w="3175" cap="flat">
              <a:solidFill>
                <a:srgbClr val="536773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3175" cap="flat">
              <a:solidFill>
                <a:srgbClr val="536773"/>
              </a:solidFill>
              <a:prstDash val="solid"/>
              <a:miter lim="400000"/>
            </a:ln>
          </a:top>
          <a:bottom>
            <a:ln w="3175" cap="flat">
              <a:solidFill>
                <a:srgbClr val="536773"/>
              </a:solidFill>
              <a:prstDash val="solid"/>
              <a:miter lim="400000"/>
            </a:ln>
          </a:bottom>
          <a:insideH>
            <a:ln w="3175" cap="flat">
              <a:solidFill>
                <a:srgbClr val="536773"/>
              </a:solidFill>
              <a:prstDash val="solid"/>
              <a:miter lim="400000"/>
            </a:ln>
          </a:insideH>
          <a:insideV>
            <a:ln w="3175" cap="flat">
              <a:solidFill>
                <a:srgbClr val="536773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ff" i="off">
        <a:fontRef idx="minor">
          <a:srgbClr val="000000"/>
        </a:fontRef>
        <a:srgbClr val="000000"/>
      </a:tcTxStyle>
      <a:tcStyle>
        <a:tcBdr>
          <a:left>
            <a:ln w="3175" cap="flat">
              <a:solidFill>
                <a:srgbClr val="000000"/>
              </a:solidFill>
              <a:prstDash val="solid"/>
              <a:miter lim="400000"/>
            </a:ln>
          </a:left>
          <a:right>
            <a:ln w="3175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3175" cap="flat">
              <a:solidFill>
                <a:srgbClr val="536773"/>
              </a:solidFill>
              <a:prstDash val="solid"/>
              <a:miter lim="400000"/>
            </a:ln>
          </a:bottom>
          <a:insideH>
            <a:ln w="3175" cap="flat">
              <a:solidFill>
                <a:srgbClr val="000000"/>
              </a:solidFill>
              <a:prstDash val="solid"/>
              <a:miter lim="400000"/>
            </a:ln>
          </a:insideH>
          <a:insideV>
            <a:ln w="3175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Ref idx="minor">
          <a:srgbClr val="000000"/>
        </a:fontRef>
        <a:srgbClr val="000000"/>
      </a:tcTxStyle>
      <a:tcStyle>
        <a:tcBdr>
          <a:left>
            <a:ln w="3175" cap="flat">
              <a:solidFill>
                <a:srgbClr val="536773"/>
              </a:solidFill>
              <a:prstDash val="solid"/>
              <a:miter lim="400000"/>
            </a:ln>
          </a:left>
          <a:right>
            <a:ln w="3175" cap="flat">
              <a:solidFill>
                <a:srgbClr val="536773"/>
              </a:solidFill>
              <a:prstDash val="solid"/>
              <a:miter lim="400000"/>
            </a:ln>
          </a:right>
          <a:top>
            <a:ln w="3175" cap="flat">
              <a:solidFill>
                <a:srgbClr val="536773"/>
              </a:solidFill>
              <a:prstDash val="solid"/>
              <a:miter lim="400000"/>
            </a:ln>
          </a:top>
          <a:bottom>
            <a:ln w="3175" cap="flat">
              <a:solidFill>
                <a:srgbClr val="536773"/>
              </a:solidFill>
              <a:prstDash val="solid"/>
              <a:miter lim="400000"/>
            </a:ln>
          </a:bottom>
          <a:insideH>
            <a:ln w="3175" cap="flat">
              <a:solidFill>
                <a:srgbClr val="536773"/>
              </a:solidFill>
              <a:prstDash val="solid"/>
              <a:miter lim="400000"/>
            </a:ln>
          </a:insideH>
          <a:insideV>
            <a:ln w="3175" cap="flat">
              <a:solidFill>
                <a:srgbClr val="536773"/>
              </a:solidFill>
              <a:prstDash val="solid"/>
              <a:miter lim="400000"/>
            </a:ln>
          </a:insideV>
        </a:tcBdr>
        <a:fill>
          <a:solidFill>
            <a:schemeClr val="accent1">
              <a:lumOff val="16847"/>
            </a:schemeClr>
          </a:solidFill>
        </a:fill>
      </a:tcStyle>
    </a:firstRow>
  </a:tblStyle>
  <a:tblStyle styleId="{EEE7283C-3CF3-47DC-8721-378D4A62B22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3175" cap="flat">
              <a:solidFill>
                <a:srgbClr val="838383"/>
              </a:solidFill>
              <a:prstDash val="solid"/>
              <a:miter lim="400000"/>
            </a:ln>
          </a:left>
          <a:right>
            <a:ln w="3175" cap="flat">
              <a:solidFill>
                <a:srgbClr val="838383"/>
              </a:solidFill>
              <a:prstDash val="solid"/>
              <a:miter lim="400000"/>
            </a:ln>
          </a:right>
          <a:top>
            <a:ln w="3175" cap="flat">
              <a:solidFill>
                <a:srgbClr val="838383"/>
              </a:solidFill>
              <a:prstDash val="solid"/>
              <a:miter lim="400000"/>
            </a:ln>
          </a:top>
          <a:bottom>
            <a:ln w="3175" cap="flat">
              <a:solidFill>
                <a:srgbClr val="838383"/>
              </a:solidFill>
              <a:prstDash val="solid"/>
              <a:miter lim="400000"/>
            </a:ln>
          </a:bottom>
          <a:insideH>
            <a:ln w="3175" cap="flat">
              <a:solidFill>
                <a:srgbClr val="838383"/>
              </a:solidFill>
              <a:prstDash val="solid"/>
              <a:miter lim="400000"/>
            </a:ln>
          </a:insideH>
          <a:insideV>
            <a:ln w="3175" cap="flat">
              <a:solidFill>
                <a:srgbClr val="838383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DEEEE"/>
          </a:solidFill>
        </a:fill>
      </a:tcStyle>
    </a:band2H>
    <a:firstCol>
      <a:tcTxStyle b="off" i="off">
        <a:font>
          <a:latin typeface="Helvetica Neue Medium"/>
          <a:ea typeface="Helvetica Neue Medium"/>
          <a:cs typeface="Helvetica Neue Medium"/>
        </a:font>
        <a:srgbClr val="000000"/>
      </a:tcTxStyle>
      <a:tcStyle>
        <a:tcBdr>
          <a:left>
            <a:ln w="3175" cap="flat">
              <a:solidFill>
                <a:srgbClr val="4D4D4D"/>
              </a:solidFill>
              <a:prstDash val="solid"/>
              <a:miter lim="400000"/>
            </a:ln>
          </a:left>
          <a:right>
            <a:ln w="3175" cap="flat">
              <a:solidFill>
                <a:srgbClr val="808080"/>
              </a:solidFill>
              <a:prstDash val="solid"/>
              <a:miter lim="400000"/>
            </a:ln>
          </a:right>
          <a:top>
            <a:ln w="3175" cap="flat">
              <a:solidFill>
                <a:srgbClr val="808080"/>
              </a:solidFill>
              <a:prstDash val="solid"/>
              <a:miter lim="400000"/>
            </a:ln>
          </a:top>
          <a:bottom>
            <a:ln w="3175" cap="flat">
              <a:solidFill>
                <a:srgbClr val="808080"/>
              </a:solidFill>
              <a:prstDash val="solid"/>
              <a:miter lim="400000"/>
            </a:ln>
          </a:bottom>
          <a:insideH>
            <a:ln w="3175" cap="flat">
              <a:solidFill>
                <a:srgbClr val="808080"/>
              </a:solidFill>
              <a:prstDash val="solid"/>
              <a:miter lim="400000"/>
            </a:ln>
          </a:insideH>
          <a:insideV>
            <a:ln w="3175" cap="flat">
              <a:solidFill>
                <a:srgbClr val="808080"/>
              </a:solidFill>
              <a:prstDash val="solid"/>
              <a:miter lim="400000"/>
            </a:ln>
          </a:insideV>
        </a:tcBdr>
        <a:fill>
          <a:solidFill>
            <a:srgbClr val="88FA4F"/>
          </a:solidFill>
        </a:fill>
      </a:tcStyle>
    </a:firstCol>
    <a:lastRow>
      <a:tcTxStyle b="off" i="off">
        <a:fontRef idx="minor">
          <a:srgbClr val="000000"/>
        </a:fontRef>
        <a:srgbClr val="000000"/>
      </a:tcTxStyle>
      <a:tcStyle>
        <a:tcBdr>
          <a:left>
            <a:ln w="3175" cap="flat">
              <a:solidFill>
                <a:srgbClr val="000000"/>
              </a:solidFill>
              <a:prstDash val="solid"/>
              <a:miter lim="400000"/>
            </a:ln>
          </a:left>
          <a:right>
            <a:ln w="3175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chemeClr val="accent3"/>
              </a:solidFill>
              <a:prstDash val="solid"/>
              <a:miter lim="400000"/>
            </a:ln>
          </a:top>
          <a:bottom>
            <a:ln w="3175" cap="flat">
              <a:solidFill>
                <a:srgbClr val="4D4D4D"/>
              </a:solidFill>
              <a:prstDash val="solid"/>
              <a:miter lim="400000"/>
            </a:ln>
          </a:bottom>
          <a:insideH>
            <a:ln w="3175" cap="flat">
              <a:solidFill>
                <a:srgbClr val="000000"/>
              </a:solidFill>
              <a:prstDash val="solid"/>
              <a:miter lim="400000"/>
            </a:ln>
          </a:insideH>
          <a:insideV>
            <a:ln w="3175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ff" i="off">
        <a:font>
          <a:latin typeface="Helvetica Neue Medium"/>
          <a:ea typeface="Helvetica Neue Medium"/>
          <a:cs typeface="Helvetica Neue Medium"/>
        </a:font>
        <a:srgbClr val="000000"/>
      </a:tcTxStyle>
      <a:tcStyle>
        <a:tcBdr>
          <a:left>
            <a:ln w="3175" cap="flat">
              <a:solidFill>
                <a:srgbClr val="4D4D4D"/>
              </a:solidFill>
              <a:prstDash val="solid"/>
              <a:miter lim="400000"/>
            </a:ln>
          </a:left>
          <a:right>
            <a:ln w="3175" cap="flat">
              <a:solidFill>
                <a:srgbClr val="4D4D4D"/>
              </a:solidFill>
              <a:prstDash val="solid"/>
              <a:miter lim="400000"/>
            </a:ln>
          </a:right>
          <a:top>
            <a:ln w="3175" cap="flat">
              <a:solidFill>
                <a:srgbClr val="4D4D4D"/>
              </a:solidFill>
              <a:prstDash val="solid"/>
              <a:miter lim="400000"/>
            </a:ln>
          </a:top>
          <a:bottom>
            <a:ln w="3175" cap="flat">
              <a:solidFill>
                <a:srgbClr val="4D4D4D"/>
              </a:solidFill>
              <a:prstDash val="solid"/>
              <a:miter lim="400000"/>
            </a:ln>
          </a:bottom>
          <a:insideH>
            <a:ln w="3175" cap="flat">
              <a:solidFill>
                <a:srgbClr val="4D4D4D"/>
              </a:solidFill>
              <a:prstDash val="solid"/>
              <a:miter lim="400000"/>
            </a:ln>
          </a:insideH>
          <a:insideV>
            <a:ln w="3175" cap="flat">
              <a:solidFill>
                <a:srgbClr val="4D4D4D"/>
              </a:solidFill>
              <a:prstDash val="solid"/>
              <a:miter lim="400000"/>
            </a:ln>
          </a:insideV>
        </a:tcBdr>
        <a:fill>
          <a:solidFill>
            <a:srgbClr val="60D937"/>
          </a:solidFill>
        </a:fill>
      </a:tcStyle>
    </a:firstRow>
  </a:tblStyle>
  <a:tblStyle styleId="{CF821DB8-F4EB-4A41-A1BA-3FCAFE7338EE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3175" cap="flat">
              <a:solidFill>
                <a:srgbClr val="5B5A5A"/>
              </a:solidFill>
              <a:prstDash val="solid"/>
              <a:miter lim="400000"/>
            </a:ln>
          </a:left>
          <a:right>
            <a:ln w="3175" cap="flat">
              <a:solidFill>
                <a:srgbClr val="5B5A5A"/>
              </a:solidFill>
              <a:prstDash val="solid"/>
              <a:miter lim="400000"/>
            </a:ln>
          </a:right>
          <a:top>
            <a:ln w="3175" cap="flat">
              <a:solidFill>
                <a:srgbClr val="5B5A5A"/>
              </a:solidFill>
              <a:prstDash val="solid"/>
              <a:miter lim="400000"/>
            </a:ln>
          </a:top>
          <a:bottom>
            <a:ln w="3175" cap="flat">
              <a:solidFill>
                <a:srgbClr val="5B5A5A"/>
              </a:solidFill>
              <a:prstDash val="solid"/>
              <a:miter lim="400000"/>
            </a:ln>
          </a:bottom>
          <a:insideH>
            <a:ln w="3175" cap="flat">
              <a:solidFill>
                <a:srgbClr val="5B5A5A"/>
              </a:solidFill>
              <a:prstDash val="solid"/>
              <a:miter lim="400000"/>
            </a:ln>
          </a:insideH>
          <a:insideV>
            <a:ln w="3175" cap="flat">
              <a:solidFill>
                <a:srgbClr val="5B5A5A"/>
              </a:solidFill>
              <a:prstDash val="solid"/>
              <a:miter lim="400000"/>
            </a:ln>
          </a:insideV>
        </a:tcBdr>
        <a:fill>
          <a:solidFill>
            <a:srgbClr val="FAF7E9"/>
          </a:solidFill>
        </a:fill>
      </a:tcStyle>
    </a:wholeTbl>
    <a:band2H>
      <a:tcTxStyle/>
      <a:tcStyle>
        <a:tcBdr/>
        <a:fill>
          <a:solidFill>
            <a:schemeClr val="accent4">
              <a:hueOff val="348544"/>
              <a:lumOff val="7139"/>
            </a:schemeClr>
          </a:solidFill>
        </a:fill>
      </a:tcStyle>
    </a:band2H>
    <a:firstCol>
      <a:tcTxStyle b="off" i="off">
        <a:font>
          <a:latin typeface="Helvetica Neue Medium"/>
          <a:ea typeface="Helvetica Neue Medium"/>
          <a:cs typeface="Helvetica Neue Medium"/>
        </a:font>
        <a:srgbClr val="000000"/>
      </a:tcTxStyle>
      <a:tcStyle>
        <a:tcBdr>
          <a:left>
            <a:ln w="3175" cap="flat">
              <a:solidFill>
                <a:srgbClr val="5B5A5A"/>
              </a:solidFill>
              <a:prstDash val="solid"/>
              <a:miter lim="400000"/>
            </a:ln>
          </a:left>
          <a:right>
            <a:ln w="3175" cap="flat">
              <a:solidFill>
                <a:srgbClr val="5B5A5A"/>
              </a:solidFill>
              <a:prstDash val="solid"/>
              <a:miter lim="400000"/>
            </a:ln>
          </a:right>
          <a:top>
            <a:ln w="3175" cap="flat">
              <a:solidFill>
                <a:srgbClr val="5B5A5A"/>
              </a:solidFill>
              <a:prstDash val="solid"/>
              <a:miter lim="400000"/>
            </a:ln>
          </a:top>
          <a:bottom>
            <a:ln w="3175" cap="flat">
              <a:solidFill>
                <a:srgbClr val="5B5A5A"/>
              </a:solidFill>
              <a:prstDash val="solid"/>
              <a:miter lim="400000"/>
            </a:ln>
          </a:bottom>
          <a:insideH>
            <a:ln w="3175" cap="flat">
              <a:solidFill>
                <a:srgbClr val="5B5A5A"/>
              </a:solidFill>
              <a:prstDash val="solid"/>
              <a:miter lim="400000"/>
            </a:ln>
          </a:insideH>
          <a:insideV>
            <a:ln w="3175" cap="flat">
              <a:solidFill>
                <a:srgbClr val="5B5A5A"/>
              </a:solidFill>
              <a:prstDash val="solid"/>
              <a:miter lim="400000"/>
            </a:ln>
          </a:insideV>
        </a:tcBdr>
        <a:fill>
          <a:solidFill>
            <a:srgbClr val="F8BB00"/>
          </a:solidFill>
        </a:fill>
      </a:tcStyle>
    </a:firstCol>
    <a:lastRow>
      <a:tcTxStyle b="off" i="off">
        <a:font>
          <a:latin typeface="Helvetica Neue Medium"/>
          <a:ea typeface="Helvetica Neue Medium"/>
          <a:cs typeface="Helvetica Neue Medium"/>
        </a:font>
        <a:srgbClr val="000000"/>
      </a:tcTxStyle>
      <a:tcStyle>
        <a:tcBdr>
          <a:left>
            <a:ln w="3175" cap="flat">
              <a:solidFill>
                <a:srgbClr val="5B5A5A"/>
              </a:solidFill>
              <a:prstDash val="solid"/>
              <a:miter lim="400000"/>
            </a:ln>
          </a:left>
          <a:right>
            <a:ln w="3175" cap="flat">
              <a:solidFill>
                <a:srgbClr val="5B5A5A"/>
              </a:solidFill>
              <a:prstDash val="solid"/>
              <a:miter lim="400000"/>
            </a:ln>
          </a:right>
          <a:top>
            <a:ln w="12700" cap="flat">
              <a:solidFill>
                <a:srgbClr val="F8BA00"/>
              </a:solidFill>
              <a:prstDash val="solid"/>
              <a:miter lim="400000"/>
            </a:ln>
          </a:top>
          <a:bottom>
            <a:ln w="3175" cap="flat">
              <a:solidFill>
                <a:srgbClr val="5B5A5A"/>
              </a:solidFill>
              <a:prstDash val="solid"/>
              <a:miter lim="400000"/>
            </a:ln>
          </a:bottom>
          <a:insideH>
            <a:ln w="3175" cap="flat">
              <a:solidFill>
                <a:srgbClr val="5B5A5A"/>
              </a:solidFill>
              <a:prstDash val="solid"/>
              <a:miter lim="400000"/>
            </a:ln>
          </a:insideH>
          <a:insideV>
            <a:ln w="3175" cap="flat">
              <a:solidFill>
                <a:srgbClr val="5B5A5A"/>
              </a:solidFill>
              <a:prstDash val="solid"/>
              <a:miter lim="400000"/>
            </a:ln>
          </a:insideV>
        </a:tcBdr>
        <a:fill>
          <a:solidFill>
            <a:srgbClr val="FAF7E9"/>
          </a:solidFill>
        </a:fill>
      </a:tcStyle>
    </a:lastRow>
    <a:firstRow>
      <a:tcTxStyle b="off" i="off">
        <a:font>
          <a:latin typeface="Helvetica Neue Medium"/>
          <a:ea typeface="Helvetica Neue Medium"/>
          <a:cs typeface="Helvetica Neue Medium"/>
        </a:font>
        <a:srgbClr val="000000"/>
      </a:tcTxStyle>
      <a:tcStyle>
        <a:tcBdr>
          <a:left>
            <a:ln w="3175" cap="flat">
              <a:solidFill>
                <a:srgbClr val="5B5A5A"/>
              </a:solidFill>
              <a:prstDash val="solid"/>
              <a:miter lim="400000"/>
            </a:ln>
          </a:left>
          <a:right>
            <a:ln w="3175" cap="flat">
              <a:solidFill>
                <a:srgbClr val="5B5A5A"/>
              </a:solidFill>
              <a:prstDash val="solid"/>
              <a:miter lim="400000"/>
            </a:ln>
          </a:right>
          <a:top>
            <a:ln w="3175" cap="flat">
              <a:solidFill>
                <a:srgbClr val="5B5A5A"/>
              </a:solidFill>
              <a:prstDash val="solid"/>
              <a:miter lim="400000"/>
            </a:ln>
          </a:top>
          <a:bottom>
            <a:ln w="3175" cap="flat">
              <a:solidFill>
                <a:srgbClr val="5B5A5A"/>
              </a:solidFill>
              <a:prstDash val="solid"/>
              <a:miter lim="400000"/>
            </a:ln>
          </a:bottom>
          <a:insideH>
            <a:ln w="3175" cap="flat">
              <a:solidFill>
                <a:srgbClr val="5B5A5A"/>
              </a:solidFill>
              <a:prstDash val="solid"/>
              <a:miter lim="400000"/>
            </a:ln>
          </a:insideH>
          <a:insideV>
            <a:ln w="3175" cap="flat">
              <a:solidFill>
                <a:srgbClr val="5B5A5A"/>
              </a:solidFill>
              <a:prstDash val="solid"/>
              <a:miter lim="400000"/>
            </a:ln>
          </a:insideV>
        </a:tcBdr>
        <a:fill>
          <a:solidFill>
            <a:srgbClr val="FF9400"/>
          </a:solidFill>
        </a:fill>
      </a:tcStyle>
    </a:firstRow>
  </a:tblStyle>
  <a:tblStyle styleId="{33BA23B1-9221-436E-865A-0063620EA4FD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3175" cap="flat">
              <a:solidFill>
                <a:srgbClr val="464646"/>
              </a:solidFill>
              <a:prstDash val="solid"/>
              <a:miter lim="400000"/>
            </a:ln>
          </a:left>
          <a:right>
            <a:ln w="3175" cap="flat">
              <a:solidFill>
                <a:srgbClr val="464646"/>
              </a:solidFill>
              <a:prstDash val="solid"/>
              <a:miter lim="400000"/>
            </a:ln>
          </a:right>
          <a:top>
            <a:ln w="3175" cap="flat">
              <a:solidFill>
                <a:srgbClr val="464646"/>
              </a:solidFill>
              <a:prstDash val="solid"/>
              <a:miter lim="400000"/>
            </a:ln>
          </a:top>
          <a:bottom>
            <a:ln w="3175" cap="flat">
              <a:solidFill>
                <a:srgbClr val="464646"/>
              </a:solidFill>
              <a:prstDash val="solid"/>
              <a:miter lim="400000"/>
            </a:ln>
          </a:bottom>
          <a:insideH>
            <a:ln w="3175" cap="flat">
              <a:solidFill>
                <a:srgbClr val="464646"/>
              </a:solidFill>
              <a:prstDash val="solid"/>
              <a:miter lim="400000"/>
            </a:ln>
          </a:insideH>
          <a:insideV>
            <a:ln w="3175" cap="flat">
              <a:solidFill>
                <a:srgbClr val="464646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D4D5D5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3175" cap="flat">
              <a:solidFill>
                <a:srgbClr val="A6AAA9"/>
              </a:solidFill>
              <a:prstDash val="solid"/>
              <a:miter lim="400000"/>
            </a:ln>
          </a:left>
          <a:right>
            <a:ln w="3175" cap="flat">
              <a:solidFill>
                <a:srgbClr val="A6AAA9"/>
              </a:solidFill>
              <a:prstDash val="solid"/>
              <a:miter lim="400000"/>
            </a:ln>
          </a:right>
          <a:top>
            <a:ln w="3175" cap="flat">
              <a:solidFill>
                <a:srgbClr val="C3C3C3"/>
              </a:solidFill>
              <a:prstDash val="solid"/>
              <a:miter lim="400000"/>
            </a:ln>
          </a:top>
          <a:bottom>
            <a:ln w="3175" cap="flat">
              <a:solidFill>
                <a:srgbClr val="C3C3C3"/>
              </a:solidFill>
              <a:prstDash val="solid"/>
              <a:miter lim="400000"/>
            </a:ln>
          </a:bottom>
          <a:insideH>
            <a:ln w="3175" cap="flat">
              <a:solidFill>
                <a:srgbClr val="C3C3C3"/>
              </a:solidFill>
              <a:prstDash val="solid"/>
              <a:miter lim="400000"/>
            </a:ln>
          </a:insideH>
          <a:insideV>
            <a:ln w="3175" cap="flat">
              <a:solidFill>
                <a:srgbClr val="C3C3C3"/>
              </a:solidFill>
              <a:prstDash val="solid"/>
              <a:miter lim="400000"/>
            </a:ln>
          </a:insideV>
        </a:tcBdr>
        <a:fill>
          <a:solidFill>
            <a:srgbClr val="CB2A7B"/>
          </a:solidFill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3175" cap="flat">
              <a:solidFill>
                <a:srgbClr val="A6AAA9"/>
              </a:solidFill>
              <a:prstDash val="solid"/>
              <a:miter lim="400000"/>
            </a:ln>
          </a:left>
          <a:right>
            <a:ln w="3175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CB297B"/>
              </a:solidFill>
              <a:prstDash val="solid"/>
              <a:miter lim="400000"/>
            </a:ln>
          </a:top>
          <a:bottom>
            <a:ln w="3175" cap="flat">
              <a:solidFill>
                <a:srgbClr val="A6AAA9"/>
              </a:solidFill>
              <a:prstDash val="solid"/>
              <a:miter lim="400000"/>
            </a:ln>
          </a:bottom>
          <a:insideH>
            <a:ln w="3175" cap="flat">
              <a:solidFill>
                <a:srgbClr val="A6AAA9"/>
              </a:solidFill>
              <a:prstDash val="solid"/>
              <a:miter lim="400000"/>
            </a:ln>
          </a:insideH>
          <a:insideV>
            <a:ln w="3175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3175" cap="flat">
              <a:solidFill>
                <a:srgbClr val="A6AAA9"/>
              </a:solidFill>
              <a:prstDash val="solid"/>
              <a:miter lim="400000"/>
            </a:ln>
          </a:left>
          <a:right>
            <a:ln w="3175" cap="flat">
              <a:solidFill>
                <a:srgbClr val="A6AAA9"/>
              </a:solidFill>
              <a:prstDash val="solid"/>
              <a:miter lim="400000"/>
            </a:ln>
          </a:right>
          <a:top>
            <a:ln w="3175" cap="flat">
              <a:solidFill>
                <a:srgbClr val="A6AAA9"/>
              </a:solidFill>
              <a:prstDash val="solid"/>
              <a:miter lim="400000"/>
            </a:ln>
          </a:top>
          <a:bottom>
            <a:ln w="3175" cap="flat">
              <a:solidFill>
                <a:srgbClr val="A6AAA9"/>
              </a:solidFill>
              <a:prstDash val="solid"/>
              <a:miter lim="400000"/>
            </a:ln>
          </a:bottom>
          <a:insideH>
            <a:ln w="3175" cap="flat">
              <a:solidFill>
                <a:srgbClr val="A6AAA9"/>
              </a:solidFill>
              <a:prstDash val="solid"/>
              <a:miter lim="400000"/>
            </a:ln>
          </a:insideH>
          <a:insideV>
            <a:ln w="3175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991A5F"/>
          </a:solidFill>
        </a:fill>
      </a:tcStyle>
    </a:firstRow>
  </a:tblStyle>
  <a:tblStyle styleId="{2708684C-4D16-4618-839F-0558EEFCDFE6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3175" cap="flat">
              <a:solidFill>
                <a:srgbClr val="000000"/>
              </a:solidFill>
              <a:prstDash val="solid"/>
              <a:miter lim="400000"/>
            </a:ln>
          </a:left>
          <a:right>
            <a:ln w="3175" cap="flat">
              <a:solidFill>
                <a:srgbClr val="000000"/>
              </a:solidFill>
              <a:prstDash val="solid"/>
              <a:miter lim="400000"/>
            </a:ln>
          </a:right>
          <a:top>
            <a:ln w="3175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3175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3175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3175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DEEEE"/>
          </a:solidFill>
        </a:fill>
      </a:tcStyle>
    </a:band2H>
    <a:firstCol>
      <a:tcTxStyle b="on" i="off">
        <a:fontRef idx="minor">
          <a:srgbClr val="000000"/>
        </a:fontRef>
        <a:srgbClr val="000000"/>
      </a:tcTxStyle>
      <a:tcStyle>
        <a:tcBdr>
          <a:left>
            <a:ln w="3175" cap="flat">
              <a:solidFill>
                <a:srgbClr val="6C6C6C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3175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3175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3175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3175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3175" cap="flat">
              <a:solidFill>
                <a:srgbClr val="000000"/>
              </a:solidFill>
              <a:prstDash val="solid"/>
              <a:miter lim="400000"/>
            </a:ln>
          </a:left>
          <a:right>
            <a:ln w="3175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3175" cap="flat">
              <a:solidFill>
                <a:srgbClr val="6C6C6C"/>
              </a:solidFill>
              <a:prstDash val="solid"/>
              <a:miter lim="400000"/>
            </a:ln>
          </a:bottom>
          <a:insideH>
            <a:ln w="3175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3175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Ref idx="minor">
          <a:srgbClr val="000000"/>
        </a:fontRef>
        <a:srgbClr val="000000"/>
      </a:tcTxStyle>
      <a:tcStyle>
        <a:tcBdr>
          <a:left>
            <a:ln w="3175" cap="flat">
              <a:solidFill>
                <a:srgbClr val="000000"/>
              </a:solidFill>
              <a:prstDash val="solid"/>
              <a:miter lim="400000"/>
            </a:ln>
          </a:left>
          <a:right>
            <a:ln w="3175" cap="flat">
              <a:solidFill>
                <a:srgbClr val="000000"/>
              </a:solidFill>
              <a:prstDash val="solid"/>
              <a:miter lim="400000"/>
            </a:ln>
          </a:right>
          <a:top>
            <a:ln w="3175" cap="flat">
              <a:solidFill>
                <a:srgbClr val="6C6C6C"/>
              </a:solidFill>
              <a:prstDash val="solid"/>
              <a:miter lim="400000"/>
            </a:ln>
          </a:top>
          <a:bottom>
            <a:ln w="3175" cap="flat">
              <a:solidFill>
                <a:srgbClr val="000000"/>
              </a:solidFill>
              <a:prstDash val="solid"/>
              <a:miter lim="400000"/>
            </a:ln>
          </a:bottom>
          <a:insideH>
            <a:ln w="3175" cap="flat">
              <a:solidFill>
                <a:srgbClr val="000000"/>
              </a:solidFill>
              <a:prstDash val="solid"/>
              <a:miter lim="400000"/>
            </a:ln>
          </a:insideH>
          <a:insideV>
            <a:ln w="3175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D6DCE0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2" d="100"/>
          <a:sy n="62" d="100"/>
        </p:scale>
        <p:origin x="1400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presProps" Target="pres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10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Shape 148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49" name="Shape 149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1pPr>
    <a:lvl2pPr indent="2286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2pPr>
    <a:lvl3pPr indent="4572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3pPr>
    <a:lvl4pPr indent="6858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4pPr>
    <a:lvl5pPr indent="9144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5pPr>
    <a:lvl6pPr indent="11430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6pPr>
    <a:lvl7pPr indent="13716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7pPr>
    <a:lvl8pPr indent="16002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8pPr>
    <a:lvl9pPr indent="18288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Author and Date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491132" y="6087296"/>
            <a:ext cx="8161736" cy="324183"/>
          </a:xfrm>
          <a:prstGeom prst="rect">
            <a:avLst/>
          </a:prstGeom>
        </p:spPr>
        <p:txBody>
          <a:bodyPr anchor="b"/>
          <a:lstStyle>
            <a:lvl1pPr marL="0" indent="0" defTabSz="412750">
              <a:lnSpc>
                <a:spcPct val="100000"/>
              </a:lnSpc>
              <a:spcBef>
                <a:spcPts val="0"/>
              </a:spcBef>
              <a:buSzTx/>
              <a:buNone/>
              <a:defRPr sz="1600" b="1"/>
            </a:lvl1pPr>
          </a:lstStyle>
          <a:p>
            <a:r>
              <a:t>Author and Date</a:t>
            </a:r>
          </a:p>
        </p:txBody>
      </p:sp>
      <p:sp>
        <p:nvSpPr>
          <p:cNvPr id="12" name="Presentation Title"/>
          <p:cNvSpPr txBox="1">
            <a:spLocks noGrp="1"/>
          </p:cNvSpPr>
          <p:nvPr>
            <p:ph type="title" hasCustomPrompt="1"/>
          </p:nvPr>
        </p:nvSpPr>
        <p:spPr>
          <a:xfrm>
            <a:off x="491132" y="1303734"/>
            <a:ext cx="8162619" cy="2321720"/>
          </a:xfrm>
          <a:prstGeom prst="rect">
            <a:avLst/>
          </a:prstGeom>
        </p:spPr>
        <p:txBody>
          <a:bodyPr anchor="b"/>
          <a:lstStyle>
            <a:lvl1pPr>
              <a:defRPr sz="5600" spc="-112"/>
            </a:lvl1pPr>
          </a:lstStyle>
          <a:p>
            <a:r>
              <a:t>Presentation Title</a:t>
            </a:r>
          </a:p>
        </p:txBody>
      </p:sp>
      <p:sp>
        <p:nvSpPr>
          <p:cNvPr id="13" name="Body Level One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491132" y="3589734"/>
            <a:ext cx="8161736" cy="1024031"/>
          </a:xfrm>
          <a:prstGeom prst="rect">
            <a:avLst/>
          </a:prstGeom>
        </p:spPr>
        <p:txBody>
          <a:bodyPr/>
          <a:lstStyle>
            <a:lvl1pPr marL="0" indent="0" defTabSz="412750">
              <a:lnSpc>
                <a:spcPct val="100000"/>
              </a:lnSpc>
              <a:spcBef>
                <a:spcPts val="0"/>
              </a:spcBef>
              <a:buSzTx/>
              <a:buNone/>
              <a:defRPr sz="2600" b="1"/>
            </a:lvl1pPr>
            <a:lvl2pPr marL="0" indent="457200" defTabSz="412750">
              <a:lnSpc>
                <a:spcPct val="100000"/>
              </a:lnSpc>
              <a:spcBef>
                <a:spcPts val="0"/>
              </a:spcBef>
              <a:buSzTx/>
              <a:buNone/>
              <a:defRPr sz="2600" b="1"/>
            </a:lvl2pPr>
            <a:lvl3pPr marL="0" indent="914400" defTabSz="412750">
              <a:lnSpc>
                <a:spcPct val="100000"/>
              </a:lnSpc>
              <a:spcBef>
                <a:spcPts val="0"/>
              </a:spcBef>
              <a:buSzTx/>
              <a:buNone/>
              <a:defRPr sz="2600" b="1"/>
            </a:lvl3pPr>
            <a:lvl4pPr marL="0" indent="1371600" defTabSz="412750">
              <a:lnSpc>
                <a:spcPct val="100000"/>
              </a:lnSpc>
              <a:spcBef>
                <a:spcPts val="0"/>
              </a:spcBef>
              <a:buSzTx/>
              <a:buNone/>
              <a:defRPr sz="2600" b="1"/>
            </a:lvl4pPr>
            <a:lvl5pPr marL="0" indent="1828800" defTabSz="412750">
              <a:lnSpc>
                <a:spcPct val="100000"/>
              </a:lnSpc>
              <a:spcBef>
                <a:spcPts val="0"/>
              </a:spcBef>
              <a:buSzTx/>
              <a:buNone/>
              <a:defRPr sz="2600" b="1"/>
            </a:lvl5pPr>
          </a:lstStyle>
          <a:p>
            <a:r>
              <a:t>Presentation Subtitle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14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4466380" y="6477148"/>
            <a:ext cx="211240" cy="207938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Statem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Body Level One…"/>
          <p:cNvSpPr txBox="1">
            <a:spLocks noGrp="1"/>
          </p:cNvSpPr>
          <p:nvPr>
            <p:ph type="body" sz="half" idx="1" hasCustomPrompt="1"/>
          </p:nvPr>
        </p:nvSpPr>
        <p:spPr>
          <a:xfrm>
            <a:off x="491132" y="2509242"/>
            <a:ext cx="8161736" cy="1840633"/>
          </a:xfrm>
          <a:prstGeom prst="rect">
            <a:avLst/>
          </a:prstGeom>
        </p:spPr>
        <p:txBody>
          <a:bodyPr anchor="ctr"/>
          <a:lstStyle>
            <a:lvl1pPr marL="0" indent="0" algn="ctr">
              <a:lnSpc>
                <a:spcPct val="80000"/>
              </a:lnSpc>
              <a:spcBef>
                <a:spcPts val="0"/>
              </a:spcBef>
              <a:buSzTx/>
              <a:buNone/>
              <a:defRPr sz="5600" spc="-112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1pPr>
            <a:lvl2pPr marL="0" indent="457200" algn="ctr">
              <a:lnSpc>
                <a:spcPct val="80000"/>
              </a:lnSpc>
              <a:spcBef>
                <a:spcPts val="0"/>
              </a:spcBef>
              <a:buSzTx/>
              <a:buNone/>
              <a:defRPr sz="5600" spc="-112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2pPr>
            <a:lvl3pPr marL="0" indent="914400" algn="ctr">
              <a:lnSpc>
                <a:spcPct val="80000"/>
              </a:lnSpc>
              <a:spcBef>
                <a:spcPts val="0"/>
              </a:spcBef>
              <a:buSzTx/>
              <a:buNone/>
              <a:defRPr sz="5600" spc="-112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3pPr>
            <a:lvl4pPr marL="0" indent="1371600" algn="ctr">
              <a:lnSpc>
                <a:spcPct val="80000"/>
              </a:lnSpc>
              <a:spcBef>
                <a:spcPts val="0"/>
              </a:spcBef>
              <a:buSzTx/>
              <a:buNone/>
              <a:defRPr sz="5600" spc="-112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4pPr>
            <a:lvl5pPr marL="0" indent="1828800" algn="ctr">
              <a:lnSpc>
                <a:spcPct val="80000"/>
              </a:lnSpc>
              <a:spcBef>
                <a:spcPts val="0"/>
              </a:spcBef>
              <a:buSzTx/>
              <a:buNone/>
              <a:defRPr sz="5600" spc="-112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5pPr>
          </a:lstStyle>
          <a:p>
            <a:r>
              <a:t>Statement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99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ig Fa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Fact information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491132" y="4366392"/>
            <a:ext cx="8161735" cy="472361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ct val="100000"/>
              </a:lnSpc>
              <a:spcBef>
                <a:spcPts val="0"/>
              </a:spcBef>
              <a:buSzTx/>
              <a:buNone/>
              <a:defRPr sz="2600" b="1"/>
            </a:lvl1pPr>
          </a:lstStyle>
          <a:p>
            <a:r>
              <a:t>Fact information</a:t>
            </a:r>
          </a:p>
        </p:txBody>
      </p:sp>
      <p:sp>
        <p:nvSpPr>
          <p:cNvPr id="107" name="Body Level One…"/>
          <p:cNvSpPr txBox="1">
            <a:spLocks noGrp="1"/>
          </p:cNvSpPr>
          <p:nvPr>
            <p:ph type="body" idx="1" hasCustomPrompt="1"/>
          </p:nvPr>
        </p:nvSpPr>
        <p:spPr>
          <a:xfrm>
            <a:off x="491132" y="702468"/>
            <a:ext cx="8161736" cy="3663925"/>
          </a:xfrm>
          <a:prstGeom prst="rect">
            <a:avLst/>
          </a:prstGeom>
        </p:spPr>
        <p:txBody>
          <a:bodyPr anchor="b"/>
          <a:lstStyle>
            <a:lvl1pPr marL="0" indent="0" algn="ctr">
              <a:lnSpc>
                <a:spcPct val="80000"/>
              </a:lnSpc>
              <a:spcBef>
                <a:spcPts val="0"/>
              </a:spcBef>
              <a:buSzTx/>
              <a:buNone/>
              <a:defRPr sz="12200" b="1" spc="-122"/>
            </a:lvl1pPr>
            <a:lvl2pPr marL="0" indent="457200" algn="ctr">
              <a:lnSpc>
                <a:spcPct val="80000"/>
              </a:lnSpc>
              <a:spcBef>
                <a:spcPts val="0"/>
              </a:spcBef>
              <a:buSzTx/>
              <a:buNone/>
              <a:defRPr sz="12200" b="1" spc="-122"/>
            </a:lvl2pPr>
            <a:lvl3pPr marL="0" indent="914400" algn="ctr">
              <a:lnSpc>
                <a:spcPct val="80000"/>
              </a:lnSpc>
              <a:spcBef>
                <a:spcPts val="0"/>
              </a:spcBef>
              <a:buSzTx/>
              <a:buNone/>
              <a:defRPr sz="12200" b="1" spc="-122"/>
            </a:lvl3pPr>
            <a:lvl4pPr marL="0" indent="1371600" algn="ctr">
              <a:lnSpc>
                <a:spcPct val="80000"/>
              </a:lnSpc>
              <a:spcBef>
                <a:spcPts val="0"/>
              </a:spcBef>
              <a:buSzTx/>
              <a:buNone/>
              <a:defRPr sz="12200" b="1" spc="-122"/>
            </a:lvl4pPr>
            <a:lvl5pPr marL="0" indent="1828800" algn="ctr">
              <a:lnSpc>
                <a:spcPct val="80000"/>
              </a:lnSpc>
              <a:spcBef>
                <a:spcPts val="0"/>
              </a:spcBef>
              <a:buSzTx/>
              <a:buNone/>
              <a:defRPr sz="12200" b="1" spc="-122"/>
            </a:lvl5pPr>
          </a:lstStyle>
          <a:p>
            <a:r>
              <a:t>100%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108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Body Level One…"/>
          <p:cNvSpPr txBox="1">
            <a:spLocks noGrp="1"/>
          </p:cNvSpPr>
          <p:nvPr>
            <p:ph type="body" sz="half" idx="1" hasCustomPrompt="1"/>
          </p:nvPr>
        </p:nvSpPr>
        <p:spPr>
          <a:xfrm>
            <a:off x="517921" y="2616398"/>
            <a:ext cx="8108158" cy="1634134"/>
          </a:xfrm>
          <a:prstGeom prst="rect">
            <a:avLst/>
          </a:prstGeom>
        </p:spPr>
        <p:txBody>
          <a:bodyPr anchor="ctr"/>
          <a:lstStyle>
            <a:lvl1pPr marL="321468" indent="-241101">
              <a:spcBef>
                <a:spcPts val="0"/>
              </a:spcBef>
              <a:buSzTx/>
              <a:buNone/>
              <a:defRPr sz="4200" spc="-84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1pPr>
            <a:lvl2pPr marL="321468" indent="216098">
              <a:spcBef>
                <a:spcPts val="0"/>
              </a:spcBef>
              <a:buSzTx/>
              <a:buNone/>
              <a:defRPr sz="4200" spc="-84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2pPr>
            <a:lvl3pPr marL="321468" indent="673298">
              <a:spcBef>
                <a:spcPts val="0"/>
              </a:spcBef>
              <a:buSzTx/>
              <a:buNone/>
              <a:defRPr sz="4200" spc="-84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3pPr>
            <a:lvl4pPr marL="321468" indent="1130498">
              <a:spcBef>
                <a:spcPts val="0"/>
              </a:spcBef>
              <a:buSzTx/>
              <a:buNone/>
              <a:defRPr sz="4200" spc="-84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4pPr>
            <a:lvl5pPr marL="321468" indent="1587698">
              <a:spcBef>
                <a:spcPts val="0"/>
              </a:spcBef>
              <a:buSzTx/>
              <a:buNone/>
              <a:defRPr sz="4200" spc="-84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5pPr>
          </a:lstStyle>
          <a:p>
            <a:r>
              <a:t>“Notable Quote”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116" name="Attribution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857250" y="4518421"/>
            <a:ext cx="7768829" cy="324183"/>
          </a:xfrm>
          <a:prstGeom prst="rect">
            <a:avLst/>
          </a:prstGeom>
        </p:spPr>
        <p:txBody>
          <a:bodyPr/>
          <a:lstStyle>
            <a:lvl1pPr marL="0" indent="0" defTabSz="412750">
              <a:lnSpc>
                <a:spcPct val="100000"/>
              </a:lnSpc>
              <a:spcBef>
                <a:spcPts val="0"/>
              </a:spcBef>
              <a:buSzTx/>
              <a:buNone/>
              <a:defRPr sz="1600" b="1"/>
            </a:lvl1pPr>
          </a:lstStyle>
          <a:p>
            <a:r>
              <a:t>Attribution</a:t>
            </a:r>
          </a:p>
        </p:txBody>
      </p:sp>
      <p:sp>
        <p:nvSpPr>
          <p:cNvPr id="117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 - 3 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Bowl of pappardelle pasta with parsley butter, roasted hazelnuts and shaved parmesan cheese"/>
          <p:cNvSpPr>
            <a:spLocks noGrp="1"/>
          </p:cNvSpPr>
          <p:nvPr>
            <p:ph type="pic" idx="21"/>
          </p:nvPr>
        </p:nvSpPr>
        <p:spPr>
          <a:xfrm>
            <a:off x="-1464469" y="483439"/>
            <a:ext cx="7850525" cy="5887894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125" name="Bowl of salad with fried rice, boiled eggs and chopsticks"/>
          <p:cNvSpPr>
            <a:spLocks noGrp="1"/>
          </p:cNvSpPr>
          <p:nvPr>
            <p:ph type="pic" sz="half" idx="22"/>
          </p:nvPr>
        </p:nvSpPr>
        <p:spPr>
          <a:xfrm>
            <a:off x="4638972" y="205382"/>
            <a:ext cx="4036220" cy="3228976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126" name="Bowl with salmon cakes, salad and hummus"/>
          <p:cNvSpPr>
            <a:spLocks noGrp="1"/>
          </p:cNvSpPr>
          <p:nvPr>
            <p:ph type="pic" idx="23"/>
          </p:nvPr>
        </p:nvSpPr>
        <p:spPr>
          <a:xfrm>
            <a:off x="3504902" y="1933181"/>
            <a:ext cx="5581056" cy="6495663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127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Bowl of salad with fried rice, boiled eggs and chopsticks"/>
          <p:cNvSpPr>
            <a:spLocks noGrp="1"/>
          </p:cNvSpPr>
          <p:nvPr>
            <p:ph type="pic" idx="21"/>
          </p:nvPr>
        </p:nvSpPr>
        <p:spPr>
          <a:xfrm>
            <a:off x="-714375" y="-741165"/>
            <a:ext cx="10144125" cy="8115301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135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4466380" y="6477148"/>
            <a:ext cx="211240" cy="20793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&amp;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Avocados and limes"/>
          <p:cNvSpPr>
            <a:spLocks noGrp="1"/>
          </p:cNvSpPr>
          <p:nvPr>
            <p:ph type="pic" idx="21"/>
          </p:nvPr>
        </p:nvSpPr>
        <p:spPr>
          <a:xfrm>
            <a:off x="-264915" y="-643988"/>
            <a:ext cx="12540693" cy="7510918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22" name="Presentation Title"/>
          <p:cNvSpPr txBox="1">
            <a:spLocks noGrp="1"/>
          </p:cNvSpPr>
          <p:nvPr>
            <p:ph type="title" hasCustomPrompt="1"/>
          </p:nvPr>
        </p:nvSpPr>
        <p:spPr>
          <a:xfrm>
            <a:off x="491132" y="3643312"/>
            <a:ext cx="8161736" cy="2321720"/>
          </a:xfrm>
          <a:prstGeom prst="rect">
            <a:avLst/>
          </a:prstGeom>
        </p:spPr>
        <p:txBody>
          <a:bodyPr anchor="b"/>
          <a:lstStyle>
            <a:lvl1pPr>
              <a:defRPr sz="5600" spc="-112"/>
            </a:lvl1pPr>
          </a:lstStyle>
          <a:p>
            <a:r>
              <a:t>Presentation Title</a:t>
            </a:r>
          </a:p>
        </p:txBody>
      </p:sp>
      <p:sp>
        <p:nvSpPr>
          <p:cNvPr id="23" name="Body Level One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491132" y="5929312"/>
            <a:ext cx="8161736" cy="484995"/>
          </a:xfrm>
          <a:prstGeom prst="rect">
            <a:avLst/>
          </a:prstGeom>
        </p:spPr>
        <p:txBody>
          <a:bodyPr/>
          <a:lstStyle>
            <a:lvl1pPr marL="0" indent="0" defTabSz="412750">
              <a:lnSpc>
                <a:spcPct val="100000"/>
              </a:lnSpc>
              <a:spcBef>
                <a:spcPts val="0"/>
              </a:spcBef>
              <a:buSzTx/>
              <a:buNone/>
              <a:defRPr sz="2600" b="1"/>
            </a:lvl1pPr>
            <a:lvl2pPr marL="0" indent="457200" defTabSz="412750">
              <a:lnSpc>
                <a:spcPct val="100000"/>
              </a:lnSpc>
              <a:spcBef>
                <a:spcPts val="0"/>
              </a:spcBef>
              <a:buSzTx/>
              <a:buNone/>
              <a:defRPr sz="2600" b="1"/>
            </a:lvl2pPr>
            <a:lvl3pPr marL="0" indent="914400" defTabSz="412750">
              <a:lnSpc>
                <a:spcPct val="100000"/>
              </a:lnSpc>
              <a:spcBef>
                <a:spcPts val="0"/>
              </a:spcBef>
              <a:buSzTx/>
              <a:buNone/>
              <a:defRPr sz="2600" b="1"/>
            </a:lvl3pPr>
            <a:lvl4pPr marL="0" indent="1371600" defTabSz="412750">
              <a:lnSpc>
                <a:spcPct val="100000"/>
              </a:lnSpc>
              <a:spcBef>
                <a:spcPts val="0"/>
              </a:spcBef>
              <a:buSzTx/>
              <a:buNone/>
              <a:defRPr sz="2600" b="1"/>
            </a:lvl4pPr>
            <a:lvl5pPr marL="0" indent="1828800" defTabSz="412750">
              <a:lnSpc>
                <a:spcPct val="100000"/>
              </a:lnSpc>
              <a:spcBef>
                <a:spcPts val="0"/>
              </a:spcBef>
              <a:buSzTx/>
              <a:buNone/>
              <a:defRPr sz="2600" b="1"/>
            </a:lvl5pPr>
          </a:lstStyle>
          <a:p>
            <a:r>
              <a:t>Presentation Subtitle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24" name="Author and Date"/>
          <p:cNvSpPr txBox="1">
            <a:spLocks noGrp="1"/>
          </p:cNvSpPr>
          <p:nvPr>
            <p:ph type="body" sz="quarter" idx="22" hasCustomPrompt="1"/>
          </p:nvPr>
        </p:nvSpPr>
        <p:spPr>
          <a:xfrm>
            <a:off x="491132" y="401835"/>
            <a:ext cx="8161736" cy="324183"/>
          </a:xfrm>
          <a:prstGeom prst="rect">
            <a:avLst/>
          </a:prstGeom>
        </p:spPr>
        <p:txBody>
          <a:bodyPr/>
          <a:lstStyle>
            <a:lvl1pPr marL="0" indent="0" defTabSz="412750">
              <a:lnSpc>
                <a:spcPct val="100000"/>
              </a:lnSpc>
              <a:spcBef>
                <a:spcPts val="0"/>
              </a:spcBef>
              <a:buSzTx/>
              <a:buNone/>
              <a:defRPr sz="1600" b="1"/>
            </a:lvl1pPr>
          </a:lstStyle>
          <a:p>
            <a:r>
              <a:t>Author and Date</a:t>
            </a:r>
          </a:p>
        </p:txBody>
      </p:sp>
      <p:sp>
        <p:nvSpPr>
          <p:cNvPr id="25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4463951" y="6477148"/>
            <a:ext cx="211240" cy="207938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&amp; Photo 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Bowl with salmon cakes, salad and hummus "/>
          <p:cNvSpPr>
            <a:spLocks noGrp="1"/>
          </p:cNvSpPr>
          <p:nvPr>
            <p:ph type="pic" idx="21"/>
          </p:nvPr>
        </p:nvSpPr>
        <p:spPr>
          <a:xfrm>
            <a:off x="3740012" y="348257"/>
            <a:ext cx="5304236" cy="6173479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33" name="Body Level One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491132" y="3518296"/>
            <a:ext cx="3589736" cy="2843837"/>
          </a:xfrm>
          <a:prstGeom prst="rect">
            <a:avLst/>
          </a:prstGeom>
        </p:spPr>
        <p:txBody>
          <a:bodyPr/>
          <a:lstStyle>
            <a:lvl1pPr marL="0" indent="0" defTabSz="412750">
              <a:lnSpc>
                <a:spcPct val="100000"/>
              </a:lnSpc>
              <a:spcBef>
                <a:spcPts val="0"/>
              </a:spcBef>
              <a:buSzTx/>
              <a:buNone/>
              <a:defRPr sz="2600" b="1"/>
            </a:lvl1pPr>
            <a:lvl2pPr marL="0" indent="457200" defTabSz="412750">
              <a:lnSpc>
                <a:spcPct val="100000"/>
              </a:lnSpc>
              <a:spcBef>
                <a:spcPts val="0"/>
              </a:spcBef>
              <a:buSzTx/>
              <a:buNone/>
              <a:defRPr sz="2600" b="1"/>
            </a:lvl2pPr>
            <a:lvl3pPr marL="0" indent="914400" defTabSz="412750">
              <a:lnSpc>
                <a:spcPct val="100000"/>
              </a:lnSpc>
              <a:spcBef>
                <a:spcPts val="0"/>
              </a:spcBef>
              <a:buSzTx/>
              <a:buNone/>
              <a:defRPr sz="2600" b="1"/>
            </a:lvl3pPr>
            <a:lvl4pPr marL="0" indent="1371600" defTabSz="412750">
              <a:lnSpc>
                <a:spcPct val="100000"/>
              </a:lnSpc>
              <a:spcBef>
                <a:spcPts val="0"/>
              </a:spcBef>
              <a:buSzTx/>
              <a:buNone/>
              <a:defRPr sz="2600" b="1"/>
            </a:lvl4pPr>
            <a:lvl5pPr marL="0" indent="1828800" defTabSz="412750">
              <a:lnSpc>
                <a:spcPct val="100000"/>
              </a:lnSpc>
              <a:spcBef>
                <a:spcPts val="0"/>
              </a:spcBef>
              <a:buSzTx/>
              <a:buNone/>
              <a:defRPr sz="2600" b="1"/>
            </a:lvl5pPr>
          </a:lstStyle>
          <a:p>
            <a:r>
              <a:t>Slide Subtitle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34" name="Slide Title"/>
          <p:cNvSpPr txBox="1">
            <a:spLocks noGrp="1"/>
          </p:cNvSpPr>
          <p:nvPr>
            <p:ph type="title" hasCustomPrompt="1"/>
          </p:nvPr>
        </p:nvSpPr>
        <p:spPr>
          <a:xfrm>
            <a:off x="491132" y="486938"/>
            <a:ext cx="3589736" cy="3084937"/>
          </a:xfrm>
          <a:prstGeom prst="rect">
            <a:avLst/>
          </a:prstGeom>
        </p:spPr>
        <p:txBody>
          <a:bodyPr anchor="b"/>
          <a:lstStyle/>
          <a:p>
            <a:r>
              <a:t>Slide Title</a:t>
            </a:r>
          </a:p>
        </p:txBody>
      </p:sp>
      <p:sp>
        <p:nvSpPr>
          <p:cNvPr id="35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Body Level One…"/>
          <p:cNvSpPr txBox="1">
            <a:spLocks noGrp="1"/>
          </p:cNvSpPr>
          <p:nvPr>
            <p:ph type="body" idx="1" hasCustomPrompt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Slide bullet text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43" name="Slide Subtitle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491132" y="993500"/>
            <a:ext cx="8161736" cy="472361"/>
          </a:xfrm>
          <a:prstGeom prst="rect">
            <a:avLst/>
          </a:prstGeom>
        </p:spPr>
        <p:txBody>
          <a:bodyPr/>
          <a:lstStyle>
            <a:lvl1pPr marL="0" indent="0" defTabSz="412750">
              <a:lnSpc>
                <a:spcPct val="100000"/>
              </a:lnSpc>
              <a:spcBef>
                <a:spcPts val="0"/>
              </a:spcBef>
              <a:buSzTx/>
              <a:buNone/>
              <a:defRPr sz="2600" b="1"/>
            </a:lvl1pPr>
          </a:lstStyle>
          <a:p>
            <a:r>
              <a:t>Slide Subtitle</a:t>
            </a:r>
          </a:p>
        </p:txBody>
      </p:sp>
      <p:sp>
        <p:nvSpPr>
          <p:cNvPr id="44" name="Slide Title"/>
          <p:cNvSpPr txBox="1">
            <a:spLocks noGrp="1"/>
          </p:cNvSpPr>
          <p:nvPr>
            <p:ph type="title" hasCustomPrompt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Slide Title</a:t>
            </a:r>
          </a:p>
        </p:txBody>
      </p:sp>
      <p:sp>
        <p:nvSpPr>
          <p:cNvPr id="45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Body Level One…"/>
          <p:cNvSpPr txBox="1">
            <a:spLocks noGrp="1"/>
          </p:cNvSpPr>
          <p:nvPr>
            <p:ph type="body" idx="1" hasCustomPrompt="1"/>
          </p:nvPr>
        </p:nvSpPr>
        <p:spPr>
          <a:prstGeom prst="rect">
            <a:avLst/>
          </a:prstGeom>
        </p:spPr>
        <p:txBody>
          <a:bodyPr numCol="2" spcCol="414392"/>
          <a:lstStyle/>
          <a:p>
            <a:r>
              <a:t>Slide bullet text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53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, Bullets &amp;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Bowl of pappardelle pasta with parsley butter, roasted hazelnuts and shaved parmesan cheese"/>
          <p:cNvSpPr>
            <a:spLocks noGrp="1"/>
          </p:cNvSpPr>
          <p:nvPr>
            <p:ph type="pic" idx="21"/>
          </p:nvPr>
        </p:nvSpPr>
        <p:spPr>
          <a:xfrm>
            <a:off x="4339828" y="419695"/>
            <a:ext cx="4534049" cy="6045399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61" name="Slide Title"/>
          <p:cNvSpPr txBox="1">
            <a:spLocks noGrp="1"/>
          </p:cNvSpPr>
          <p:nvPr>
            <p:ph type="title" hasCustomPrompt="1"/>
          </p:nvPr>
        </p:nvSpPr>
        <p:spPr>
          <a:xfrm>
            <a:off x="491132" y="312539"/>
            <a:ext cx="3589736" cy="714376"/>
          </a:xfrm>
          <a:prstGeom prst="rect">
            <a:avLst/>
          </a:prstGeom>
        </p:spPr>
        <p:txBody>
          <a:bodyPr/>
          <a:lstStyle/>
          <a:p>
            <a:r>
              <a:t>Slide Title</a:t>
            </a:r>
          </a:p>
        </p:txBody>
      </p:sp>
      <p:sp>
        <p:nvSpPr>
          <p:cNvPr id="62" name="Slide Subtitle"/>
          <p:cNvSpPr txBox="1">
            <a:spLocks noGrp="1"/>
          </p:cNvSpPr>
          <p:nvPr>
            <p:ph type="body" sz="quarter" idx="22" hasCustomPrompt="1"/>
          </p:nvPr>
        </p:nvSpPr>
        <p:spPr>
          <a:xfrm>
            <a:off x="491132" y="993500"/>
            <a:ext cx="3589736" cy="472361"/>
          </a:xfrm>
          <a:prstGeom prst="rect">
            <a:avLst/>
          </a:prstGeom>
        </p:spPr>
        <p:txBody>
          <a:bodyPr/>
          <a:lstStyle>
            <a:lvl1pPr marL="0" indent="0" defTabSz="412750">
              <a:lnSpc>
                <a:spcPct val="100000"/>
              </a:lnSpc>
              <a:spcBef>
                <a:spcPts val="0"/>
              </a:spcBef>
              <a:buSzTx/>
              <a:buNone/>
              <a:defRPr sz="2600" b="1"/>
            </a:lvl1pPr>
          </a:lstStyle>
          <a:p>
            <a:r>
              <a:t>Slide Subtitle</a:t>
            </a:r>
          </a:p>
        </p:txBody>
      </p:sp>
      <p:sp>
        <p:nvSpPr>
          <p:cNvPr id="63" name="Body Level One…"/>
          <p:cNvSpPr txBox="1">
            <a:spLocks noGrp="1"/>
          </p:cNvSpPr>
          <p:nvPr>
            <p:ph type="body" sz="half" idx="1" hasCustomPrompt="1"/>
          </p:nvPr>
        </p:nvSpPr>
        <p:spPr>
          <a:xfrm>
            <a:off x="491132" y="2447013"/>
            <a:ext cx="3589736" cy="3932691"/>
          </a:xfrm>
          <a:prstGeom prst="rect">
            <a:avLst/>
          </a:prstGeom>
        </p:spPr>
        <p:txBody>
          <a:bodyPr/>
          <a:lstStyle/>
          <a:p>
            <a:r>
              <a:t>Slide bullet text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64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Section Title"/>
          <p:cNvSpPr txBox="1">
            <a:spLocks noGrp="1"/>
          </p:cNvSpPr>
          <p:nvPr>
            <p:ph type="title" hasCustomPrompt="1"/>
          </p:nvPr>
        </p:nvSpPr>
        <p:spPr>
          <a:xfrm>
            <a:off x="491132" y="2268140"/>
            <a:ext cx="8161736" cy="2321720"/>
          </a:xfrm>
          <a:prstGeom prst="rect">
            <a:avLst/>
          </a:prstGeom>
        </p:spPr>
        <p:txBody>
          <a:bodyPr anchor="ctr"/>
          <a:lstStyle>
            <a:lvl1pPr>
              <a:defRPr sz="5600" b="0" spc="-112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1pPr>
          </a:lstStyle>
          <a:p>
            <a:r>
              <a:t>Section Title</a:t>
            </a:r>
          </a:p>
        </p:txBody>
      </p:sp>
      <p:sp>
        <p:nvSpPr>
          <p:cNvPr id="72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Slide Title"/>
          <p:cNvSpPr txBox="1">
            <a:spLocks noGrp="1"/>
          </p:cNvSpPr>
          <p:nvPr>
            <p:ph type="title" hasCustomPrompt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Slide Title</a:t>
            </a:r>
          </a:p>
        </p:txBody>
      </p:sp>
      <p:sp>
        <p:nvSpPr>
          <p:cNvPr id="80" name="Slide Subtitle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491132" y="993500"/>
            <a:ext cx="8161736" cy="472361"/>
          </a:xfrm>
          <a:prstGeom prst="rect">
            <a:avLst/>
          </a:prstGeom>
        </p:spPr>
        <p:txBody>
          <a:bodyPr/>
          <a:lstStyle>
            <a:lvl1pPr marL="0" indent="0" defTabSz="412750">
              <a:lnSpc>
                <a:spcPct val="100000"/>
              </a:lnSpc>
              <a:spcBef>
                <a:spcPts val="0"/>
              </a:spcBef>
              <a:buSzTx/>
              <a:buNone/>
              <a:defRPr sz="2600" b="1"/>
            </a:lvl1pPr>
          </a:lstStyle>
          <a:p>
            <a:r>
              <a:t>Slide Subtitle</a:t>
            </a:r>
          </a:p>
        </p:txBody>
      </p:sp>
      <p:sp>
        <p:nvSpPr>
          <p:cNvPr id="81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Agenda Title"/>
          <p:cNvSpPr txBox="1">
            <a:spLocks noGrp="1"/>
          </p:cNvSpPr>
          <p:nvPr>
            <p:ph type="title" hasCustomPrompt="1"/>
          </p:nvPr>
        </p:nvSpPr>
        <p:spPr>
          <a:xfrm>
            <a:off x="491132" y="312539"/>
            <a:ext cx="8161736" cy="714376"/>
          </a:xfrm>
          <a:prstGeom prst="rect">
            <a:avLst/>
          </a:prstGeom>
        </p:spPr>
        <p:txBody>
          <a:bodyPr/>
          <a:lstStyle/>
          <a:p>
            <a:r>
              <a:t>Agenda Title</a:t>
            </a:r>
          </a:p>
        </p:txBody>
      </p:sp>
      <p:sp>
        <p:nvSpPr>
          <p:cNvPr id="89" name="Agenda Subtitle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491132" y="991195"/>
            <a:ext cx="8161736" cy="472361"/>
          </a:xfrm>
          <a:prstGeom prst="rect">
            <a:avLst/>
          </a:prstGeom>
        </p:spPr>
        <p:txBody>
          <a:bodyPr/>
          <a:lstStyle>
            <a:lvl1pPr marL="0" indent="0" defTabSz="412750">
              <a:lnSpc>
                <a:spcPct val="100000"/>
              </a:lnSpc>
              <a:spcBef>
                <a:spcPts val="0"/>
              </a:spcBef>
              <a:buSzTx/>
              <a:buNone/>
              <a:defRPr sz="2600" b="1"/>
            </a:lvl1pPr>
          </a:lstStyle>
          <a:p>
            <a:r>
              <a:t>Agenda Subtitle</a:t>
            </a:r>
          </a:p>
        </p:txBody>
      </p:sp>
      <p:sp>
        <p:nvSpPr>
          <p:cNvPr id="90" name="Body Level One…"/>
          <p:cNvSpPr txBox="1">
            <a:spLocks noGrp="1"/>
          </p:cNvSpPr>
          <p:nvPr>
            <p:ph type="body" idx="1" hasCustomPrompt="1"/>
          </p:nvPr>
        </p:nvSpPr>
        <p:spPr>
          <a:prstGeom prst="rect">
            <a:avLst/>
          </a:prstGeom>
        </p:spPr>
        <p:txBody>
          <a:bodyPr/>
          <a:lstStyle>
            <a:lvl1pPr marL="0" indent="0">
              <a:spcBef>
                <a:spcPts val="900"/>
              </a:spcBef>
              <a:buSzTx/>
              <a:buNone/>
              <a:defRPr sz="2600" spc="-26"/>
            </a:lvl1pPr>
            <a:lvl2pPr marL="0" indent="457200">
              <a:spcBef>
                <a:spcPts val="900"/>
              </a:spcBef>
              <a:buSzTx/>
              <a:buNone/>
              <a:defRPr sz="2600" spc="-26"/>
            </a:lvl2pPr>
            <a:lvl3pPr marL="0" indent="914400">
              <a:spcBef>
                <a:spcPts val="900"/>
              </a:spcBef>
              <a:buSzTx/>
              <a:buNone/>
              <a:defRPr sz="2600" spc="-26"/>
            </a:lvl3pPr>
            <a:lvl4pPr marL="0" indent="1371600">
              <a:spcBef>
                <a:spcPts val="900"/>
              </a:spcBef>
              <a:buSzTx/>
              <a:buNone/>
              <a:defRPr sz="2600" spc="-26"/>
            </a:lvl4pPr>
            <a:lvl5pPr marL="0" indent="1828800">
              <a:spcBef>
                <a:spcPts val="900"/>
              </a:spcBef>
              <a:buSzTx/>
              <a:buNone/>
              <a:defRPr sz="2600" spc="-26"/>
            </a:lvl5pPr>
          </a:lstStyle>
          <a:p>
            <a:r>
              <a:t>Agenda Topics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91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ody Level One…"/>
          <p:cNvSpPr txBox="1">
            <a:spLocks noGrp="1"/>
          </p:cNvSpPr>
          <p:nvPr>
            <p:ph type="body" idx="1" hasCustomPrompt="1"/>
          </p:nvPr>
        </p:nvSpPr>
        <p:spPr>
          <a:xfrm>
            <a:off x="491132" y="2080617"/>
            <a:ext cx="8161736" cy="4286251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35718" tIns="35718" rIns="35718" bIns="35718">
            <a:normAutofit/>
          </a:bodyPr>
          <a:lstStyle/>
          <a:p>
            <a:r>
              <a:t>Slide bullet text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3" name="Slide Title"/>
          <p:cNvSpPr txBox="1">
            <a:spLocks noGrp="1"/>
          </p:cNvSpPr>
          <p:nvPr>
            <p:ph type="title" hasCustomPrompt="1"/>
          </p:nvPr>
        </p:nvSpPr>
        <p:spPr>
          <a:xfrm>
            <a:off x="491132" y="309562"/>
            <a:ext cx="8161736" cy="714376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35718" tIns="35718" rIns="35718" bIns="35718">
            <a:normAutofit/>
          </a:bodyPr>
          <a:lstStyle/>
          <a:p>
            <a:r>
              <a:t>Slide Title</a:t>
            </a:r>
          </a:p>
        </p:txBody>
      </p:sp>
      <p:sp>
        <p:nvSpPr>
          <p:cNvPr id="4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4463999" y="6477148"/>
            <a:ext cx="211240" cy="207938"/>
          </a:xfrm>
          <a:prstGeom prst="rect">
            <a:avLst/>
          </a:prstGeom>
          <a:ln w="3175">
            <a:miter lim="400000"/>
          </a:ln>
        </p:spPr>
        <p:txBody>
          <a:bodyPr wrap="none" lIns="35718" tIns="35718" rIns="35718" bIns="35718" anchor="b">
            <a:spAutoFit/>
          </a:bodyPr>
          <a:lstStyle>
            <a:lvl1pPr defTabSz="410765">
              <a:defRPr sz="900">
                <a:solidFill>
                  <a:srgbClr val="000000"/>
                </a:solidFill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</p:sldLayoutIdLst>
  <p:transition spd="med"/>
  <p:txStyles>
    <p:titleStyle>
      <a:lvl1pPr marL="0" marR="0" indent="0" algn="l" defTabSz="1219169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200" b="1" i="0" u="none" strike="noStrike" cap="none" spc="-84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1pPr>
      <a:lvl2pPr marL="0" marR="0" indent="457200" algn="l" defTabSz="1219169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200" b="1" i="0" u="none" strike="noStrike" cap="none" spc="-84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2pPr>
      <a:lvl3pPr marL="0" marR="0" indent="914400" algn="l" defTabSz="1219169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200" b="1" i="0" u="none" strike="noStrike" cap="none" spc="-84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3pPr>
      <a:lvl4pPr marL="0" marR="0" indent="1371600" algn="l" defTabSz="1219169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200" b="1" i="0" u="none" strike="noStrike" cap="none" spc="-84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4pPr>
      <a:lvl5pPr marL="0" marR="0" indent="1828800" algn="l" defTabSz="1219169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200" b="1" i="0" u="none" strike="noStrike" cap="none" spc="-84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5pPr>
      <a:lvl6pPr marL="0" marR="0" indent="2286000" algn="l" defTabSz="1219169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200" b="1" i="0" u="none" strike="noStrike" cap="none" spc="-84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6pPr>
      <a:lvl7pPr marL="0" marR="0" indent="2743200" algn="l" defTabSz="1219169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200" b="1" i="0" u="none" strike="noStrike" cap="none" spc="-84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7pPr>
      <a:lvl8pPr marL="0" marR="0" indent="3200400" algn="l" defTabSz="1219169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200" b="1" i="0" u="none" strike="noStrike" cap="none" spc="-84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8pPr>
      <a:lvl9pPr marL="0" marR="0" indent="3657600" algn="l" defTabSz="1219169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200" b="1" i="0" u="none" strike="noStrike" cap="none" spc="-84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9pPr>
    </p:titleStyle>
    <p:bodyStyle>
      <a:lvl1pPr marL="254000" marR="0" indent="-254000" algn="l" defTabSz="1219169" rtl="0" latinLnBrk="0">
        <a:lnSpc>
          <a:spcPct val="90000"/>
        </a:lnSpc>
        <a:spcBef>
          <a:spcPts val="2200"/>
        </a:spcBef>
        <a:spcAft>
          <a:spcPts val="0"/>
        </a:spcAft>
        <a:buClrTx/>
        <a:buSzPct val="123000"/>
        <a:buFontTx/>
        <a:buChar char="•"/>
        <a:tabLst/>
        <a:defRPr sz="20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1pPr>
      <a:lvl2pPr marL="635000" marR="0" indent="-254000" algn="l" defTabSz="1219169" rtl="0" latinLnBrk="0">
        <a:lnSpc>
          <a:spcPct val="90000"/>
        </a:lnSpc>
        <a:spcBef>
          <a:spcPts val="2200"/>
        </a:spcBef>
        <a:spcAft>
          <a:spcPts val="0"/>
        </a:spcAft>
        <a:buClrTx/>
        <a:buSzPct val="123000"/>
        <a:buFontTx/>
        <a:buChar char="•"/>
        <a:tabLst/>
        <a:defRPr sz="20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2pPr>
      <a:lvl3pPr marL="1016000" marR="0" indent="-254000" algn="l" defTabSz="1219169" rtl="0" latinLnBrk="0">
        <a:lnSpc>
          <a:spcPct val="90000"/>
        </a:lnSpc>
        <a:spcBef>
          <a:spcPts val="2200"/>
        </a:spcBef>
        <a:spcAft>
          <a:spcPts val="0"/>
        </a:spcAft>
        <a:buClrTx/>
        <a:buSzPct val="123000"/>
        <a:buFontTx/>
        <a:buChar char="•"/>
        <a:tabLst/>
        <a:defRPr sz="20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3pPr>
      <a:lvl4pPr marL="1397000" marR="0" indent="-254000" algn="l" defTabSz="1219169" rtl="0" latinLnBrk="0">
        <a:lnSpc>
          <a:spcPct val="90000"/>
        </a:lnSpc>
        <a:spcBef>
          <a:spcPts val="2200"/>
        </a:spcBef>
        <a:spcAft>
          <a:spcPts val="0"/>
        </a:spcAft>
        <a:buClrTx/>
        <a:buSzPct val="123000"/>
        <a:buFontTx/>
        <a:buChar char="•"/>
        <a:tabLst/>
        <a:defRPr sz="20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4pPr>
      <a:lvl5pPr marL="1778000" marR="0" indent="-254000" algn="l" defTabSz="1219169" rtl="0" latinLnBrk="0">
        <a:lnSpc>
          <a:spcPct val="90000"/>
        </a:lnSpc>
        <a:spcBef>
          <a:spcPts val="2200"/>
        </a:spcBef>
        <a:spcAft>
          <a:spcPts val="0"/>
        </a:spcAft>
        <a:buClrTx/>
        <a:buSzPct val="123000"/>
        <a:buFontTx/>
        <a:buChar char="•"/>
        <a:tabLst/>
        <a:defRPr sz="20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5pPr>
      <a:lvl6pPr marL="2159000" marR="0" indent="-254000" algn="l" defTabSz="1219169" rtl="0" latinLnBrk="0">
        <a:lnSpc>
          <a:spcPct val="90000"/>
        </a:lnSpc>
        <a:spcBef>
          <a:spcPts val="2200"/>
        </a:spcBef>
        <a:spcAft>
          <a:spcPts val="0"/>
        </a:spcAft>
        <a:buClrTx/>
        <a:buSzPct val="123000"/>
        <a:buFontTx/>
        <a:buChar char="•"/>
        <a:tabLst/>
        <a:defRPr sz="20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6pPr>
      <a:lvl7pPr marL="2540000" marR="0" indent="-254000" algn="l" defTabSz="1219169" rtl="0" latinLnBrk="0">
        <a:lnSpc>
          <a:spcPct val="90000"/>
        </a:lnSpc>
        <a:spcBef>
          <a:spcPts val="2200"/>
        </a:spcBef>
        <a:spcAft>
          <a:spcPts val="0"/>
        </a:spcAft>
        <a:buClrTx/>
        <a:buSzPct val="123000"/>
        <a:buFontTx/>
        <a:buChar char="•"/>
        <a:tabLst/>
        <a:defRPr sz="20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7pPr>
      <a:lvl8pPr marL="2921000" marR="0" indent="-254000" algn="l" defTabSz="1219169" rtl="0" latinLnBrk="0">
        <a:lnSpc>
          <a:spcPct val="90000"/>
        </a:lnSpc>
        <a:spcBef>
          <a:spcPts val="2200"/>
        </a:spcBef>
        <a:spcAft>
          <a:spcPts val="0"/>
        </a:spcAft>
        <a:buClrTx/>
        <a:buSzPct val="123000"/>
        <a:buFontTx/>
        <a:buChar char="•"/>
        <a:tabLst/>
        <a:defRPr sz="20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8pPr>
      <a:lvl9pPr marL="3302000" marR="0" indent="-254000" algn="l" defTabSz="1219169" rtl="0" latinLnBrk="0">
        <a:lnSpc>
          <a:spcPct val="90000"/>
        </a:lnSpc>
        <a:spcBef>
          <a:spcPts val="2200"/>
        </a:spcBef>
        <a:spcAft>
          <a:spcPts val="0"/>
        </a:spcAft>
        <a:buClrTx/>
        <a:buSzPct val="123000"/>
        <a:buFontTx/>
        <a:buChar char="•"/>
        <a:tabLst/>
        <a:defRPr sz="20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9pPr>
    </p:bodyStyle>
    <p:otherStyle>
      <a:lvl1pPr marL="0" marR="0" indent="0" algn="ctr" defTabSz="410765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1pPr>
      <a:lvl2pPr marL="0" marR="0" indent="457200" algn="ctr" defTabSz="410765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2pPr>
      <a:lvl3pPr marL="0" marR="0" indent="914400" algn="ctr" defTabSz="410765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3pPr>
      <a:lvl4pPr marL="0" marR="0" indent="1371600" algn="ctr" defTabSz="410765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4pPr>
      <a:lvl5pPr marL="0" marR="0" indent="1828800" algn="ctr" defTabSz="410765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5pPr>
      <a:lvl6pPr marL="0" marR="0" indent="2286000" algn="ctr" defTabSz="410765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6pPr>
      <a:lvl7pPr marL="0" marR="0" indent="2743200" algn="ctr" defTabSz="410765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7pPr>
      <a:lvl8pPr marL="0" marR="0" indent="3200400" algn="ctr" defTabSz="410765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8pPr>
      <a:lvl9pPr marL="0" marR="0" indent="3657600" algn="ctr" defTabSz="410765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51" name="Table 12"/>
          <p:cNvGraphicFramePr/>
          <p:nvPr>
            <p:extLst>
              <p:ext uri="{D42A27DB-BD31-4B8C-83A1-F6EECF244321}">
                <p14:modId xmlns:p14="http://schemas.microsoft.com/office/powerpoint/2010/main" val="139407354"/>
              </p:ext>
            </p:extLst>
          </p:nvPr>
        </p:nvGraphicFramePr>
        <p:xfrm>
          <a:off x="278773" y="5637123"/>
          <a:ext cx="8609195" cy="964991"/>
        </p:xfrm>
        <a:graphic>
          <a:graphicData uri="http://schemas.openxmlformats.org/drawingml/2006/table">
            <a:tbl>
              <a:tblPr bandRow="1">
                <a:tableStyleId>{4C3C2611-4C71-4FC5-86AE-919BDF0F9419}</a:tableStyleId>
              </a:tblPr>
              <a:tblGrid>
                <a:gridCol w="104076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56842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964991">
                <a:tc>
                  <a:txBody>
                    <a:bodyPr/>
                    <a:lstStyle/>
                    <a:p>
                      <a:pPr algn="l" defTabSz="914400">
                        <a:defRPr sz="1400" b="1">
                          <a:solidFill>
                            <a:srgbClr val="FFFFFF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defRPr>
                      </a:pPr>
                      <a:endParaRPr dirty="0"/>
                    </a:p>
                  </a:txBody>
                  <a:tcPr marL="34290" marR="34290" marT="34290" marB="34290" horzOverflow="overflow">
                    <a:lnL w="12701">
                      <a:solidFill>
                        <a:srgbClr val="000000"/>
                      </a:solidFill>
                    </a:lnL>
                    <a:lnR w="12701">
                      <a:solidFill>
                        <a:srgbClr val="000000"/>
                      </a:solidFill>
                    </a:lnR>
                    <a:lnT w="12701">
                      <a:solidFill>
                        <a:srgbClr val="000000"/>
                      </a:solidFill>
                    </a:lnT>
                    <a:lnB w="12701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defRPr sz="1800"/>
                      </a:pPr>
                      <a:r>
                        <a:rPr sz="1400" b="1" dirty="0">
                          <a:latin typeface="ISHALinkpen Join" panose="03050602040000000000" pitchFamily="66" charset="0"/>
                          <a:ea typeface="ISHALinkpen Join" panose="03050602040000000000" pitchFamily="66" charset="0"/>
                          <a:cs typeface="Calibri"/>
                          <a:sym typeface="Calibri"/>
                        </a:rPr>
                        <a:t>Prior Knowledge – </a:t>
                      </a:r>
                    </a:p>
                  </a:txBody>
                  <a:tcPr marL="34290" marR="34290" marT="34290" marB="34290" horzOverflow="overflow">
                    <a:lnL w="12701">
                      <a:solidFill>
                        <a:srgbClr val="000000"/>
                      </a:solidFill>
                    </a:lnL>
                    <a:lnR w="12701">
                      <a:solidFill>
                        <a:srgbClr val="000000"/>
                      </a:solidFill>
                    </a:lnR>
                    <a:lnT w="12701">
                      <a:solidFill>
                        <a:srgbClr val="000000"/>
                      </a:solidFill>
                    </a:lnT>
                    <a:lnB w="12701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152" name="Table 4"/>
          <p:cNvGraphicFramePr/>
          <p:nvPr>
            <p:extLst>
              <p:ext uri="{D42A27DB-BD31-4B8C-83A1-F6EECF244321}">
                <p14:modId xmlns:p14="http://schemas.microsoft.com/office/powerpoint/2010/main" val="4062567393"/>
              </p:ext>
            </p:extLst>
          </p:nvPr>
        </p:nvGraphicFramePr>
        <p:xfrm>
          <a:off x="3266195" y="1030182"/>
          <a:ext cx="3532032" cy="4377731"/>
        </p:xfrm>
        <a:graphic>
          <a:graphicData uri="http://schemas.openxmlformats.org/drawingml/2006/table">
            <a:tbl>
              <a:tblPr firstRow="1" bandRow="1">
                <a:tableStyleId>{4C3C2611-4C71-4FC5-86AE-919BDF0F9419}</a:tableStyleId>
              </a:tblPr>
              <a:tblGrid>
                <a:gridCol w="153167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0036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666138">
                <a:tc gridSpan="2">
                  <a:txBody>
                    <a:bodyPr/>
                    <a:lstStyle/>
                    <a:p>
                      <a:pPr defTabSz="914400">
                        <a:defRPr sz="1800" b="0"/>
                      </a:pPr>
                      <a:r>
                        <a:rPr b="1" dirty="0">
                          <a:latin typeface="ISHALinkpen Join" panose="03050602040000000000" pitchFamily="66" charset="0"/>
                          <a:ea typeface="ISHALinkpen Join" panose="03050602040000000000" pitchFamily="66" charset="0"/>
                          <a:cs typeface="Century Gothic"/>
                          <a:sym typeface="Century Gothic"/>
                        </a:rPr>
                        <a:t>Vocabulary </a:t>
                      </a:r>
                    </a:p>
                  </a:txBody>
                  <a:tcPr marL="34290" marR="34290" marT="34290" marB="34290" horzOverflow="overflow">
                    <a:lnL w="12701">
                      <a:solidFill>
                        <a:srgbClr val="000000"/>
                      </a:solidFill>
                    </a:lnL>
                    <a:lnR w="12701">
                      <a:solidFill>
                        <a:srgbClr val="000000"/>
                      </a:solidFill>
                    </a:lnR>
                    <a:lnT w="12701">
                      <a:solidFill>
                        <a:srgbClr val="000000"/>
                      </a:solidFill>
                    </a:lnT>
                    <a:lnB w="12701">
                      <a:solidFill>
                        <a:srgbClr val="000000"/>
                      </a:solidFill>
                    </a:lnB>
                    <a:solidFill>
                      <a:srgbClr val="7030A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00313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/>
                      </a:pPr>
                      <a:r>
                        <a:rPr lang="en-GB" sz="1400" b="1" dirty="0">
                          <a:latin typeface="ISHALinkpen Join" panose="03050602040000000000" pitchFamily="66" charset="0"/>
                          <a:ea typeface="ISHALinkpen Join" panose="03050602040000000000" pitchFamily="66" charset="0"/>
                          <a:cs typeface="Century Gothic"/>
                          <a:sym typeface="Century Gothic"/>
                        </a:rPr>
                        <a:t>vehicle</a:t>
                      </a:r>
                    </a:p>
                    <a:p>
                      <a:pPr defTabSz="914400">
                        <a:defRPr sz="1800"/>
                      </a:pPr>
                      <a:endParaRPr sz="1400" b="1" dirty="0">
                        <a:latin typeface="ISHALinkpen Join" panose="03050602040000000000" pitchFamily="66" charset="0"/>
                        <a:ea typeface="ISHALinkpen Join" panose="03050602040000000000" pitchFamily="66" charset="0"/>
                        <a:cs typeface="Century Gothic"/>
                        <a:sym typeface="Century Gothic"/>
                      </a:endParaRPr>
                    </a:p>
                  </a:txBody>
                  <a:tcPr marL="45735" marR="45735" marT="45735" marB="45735" horzOverflow="overflow">
                    <a:lnL w="12701">
                      <a:solidFill>
                        <a:srgbClr val="000000"/>
                      </a:solidFill>
                    </a:lnL>
                    <a:lnR w="12701">
                      <a:solidFill>
                        <a:srgbClr val="000000"/>
                      </a:solidFill>
                    </a:lnR>
                    <a:lnT w="12701">
                      <a:solidFill>
                        <a:srgbClr val="000000"/>
                      </a:solidFill>
                    </a:lnT>
                    <a:lnB w="12701">
                      <a:solidFill>
                        <a:srgbClr val="000000"/>
                      </a:solidFill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/>
                      </a:pPr>
                      <a:r>
                        <a:rPr lang="en-US" sz="900" b="0" i="0" u="none" strike="noStrike" cap="none" spc="0" baseline="0" dirty="0">
                          <a:solidFill>
                            <a:srgbClr val="000000"/>
                          </a:solidFill>
                          <a:effectLst/>
                          <a:uFillTx/>
                          <a:latin typeface="ISHALinkpen Join" panose="03050602040000000000" pitchFamily="66" charset="0"/>
                          <a:ea typeface="ISHALinkpen Join" panose="03050602040000000000" pitchFamily="66" charset="0"/>
                          <a:cs typeface="+mn-cs"/>
                          <a:sym typeface="Helvetica Neue"/>
                        </a:rPr>
                        <a:t>a thing used for transporting people or goods, especially on land, such as a car, lorry, or cart.</a:t>
                      </a:r>
                      <a:endParaRPr lang="en-GB" sz="200" b="0" dirty="0">
                        <a:solidFill>
                          <a:schemeClr val="tx1">
                            <a:lumMod val="50000"/>
                          </a:schemeClr>
                        </a:solidFill>
                        <a:latin typeface="ISHALinkpen Join" panose="03050602040000000000" pitchFamily="66" charset="0"/>
                        <a:ea typeface="ISHALinkpen Join" panose="03050602040000000000" pitchFamily="66" charset="0"/>
                      </a:endParaRPr>
                    </a:p>
                  </a:txBody>
                  <a:tcPr marL="45735" marR="45735" marT="45735" marB="45735" horzOverflow="overflow">
                    <a:lnL w="12701">
                      <a:solidFill>
                        <a:srgbClr val="000000"/>
                      </a:solidFill>
                    </a:lnL>
                    <a:lnR w="12701">
                      <a:solidFill>
                        <a:srgbClr val="000000"/>
                      </a:solidFill>
                    </a:lnR>
                    <a:lnT w="12701">
                      <a:solidFill>
                        <a:srgbClr val="000000"/>
                      </a:solidFill>
                    </a:lnT>
                    <a:lnB w="12701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39954"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lang="en-GB" sz="1400" b="1" dirty="0">
                          <a:latin typeface="ISHALinkpen Join" panose="03050602040000000000" pitchFamily="66" charset="0"/>
                          <a:ea typeface="ISHALinkpen Join" panose="03050602040000000000" pitchFamily="66" charset="0"/>
                          <a:cs typeface="Century Gothic"/>
                          <a:sym typeface="Century Gothic"/>
                        </a:rPr>
                        <a:t>mechanism</a:t>
                      </a:r>
                    </a:p>
                  </a:txBody>
                  <a:tcPr marL="45735" marR="45735" marT="45735" marB="45735" horzOverflow="overflow">
                    <a:lnL w="12701">
                      <a:solidFill>
                        <a:srgbClr val="000000"/>
                      </a:solidFill>
                    </a:lnL>
                    <a:lnR w="12701">
                      <a:solidFill>
                        <a:srgbClr val="000000"/>
                      </a:solidFill>
                    </a:lnR>
                    <a:lnT w="12701">
                      <a:solidFill>
                        <a:srgbClr val="000000"/>
                      </a:solidFill>
                    </a:lnT>
                    <a:lnB w="12701">
                      <a:solidFill>
                        <a:srgbClr val="000000"/>
                      </a:solidFill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lang="en-GB" sz="900" b="0" i="0" u="none" strike="noStrike" cap="none" spc="0" baseline="0" dirty="0">
                          <a:solidFill>
                            <a:srgbClr val="000000"/>
                          </a:solidFill>
                          <a:effectLst/>
                          <a:uFillTx/>
                          <a:latin typeface="ISHALinkpen Join" panose="03050602040000000000" pitchFamily="66" charset="0"/>
                          <a:ea typeface="ISHALinkpen Join" panose="03050602040000000000" pitchFamily="66" charset="0"/>
                          <a:cs typeface="+mn-cs"/>
                          <a:sym typeface="Helvetica Neue"/>
                        </a:rPr>
                        <a:t>a system of parts working together in a machine.</a:t>
                      </a:r>
                      <a:endParaRPr lang="en-GB" sz="200" dirty="0">
                        <a:solidFill>
                          <a:schemeClr val="tx1">
                            <a:lumMod val="50000"/>
                          </a:schemeClr>
                        </a:solidFill>
                        <a:latin typeface="ISHALinkpen Join" panose="03050602040000000000" pitchFamily="66" charset="0"/>
                        <a:ea typeface="ISHALinkpen Join" panose="03050602040000000000" pitchFamily="66" charset="0"/>
                        <a:cs typeface="Century Gothic"/>
                        <a:sym typeface="Century Gothic"/>
                      </a:endParaRPr>
                    </a:p>
                  </a:txBody>
                  <a:tcPr marL="45735" marR="45735" marT="45735" marB="45735" horzOverflow="overflow">
                    <a:lnL w="12701">
                      <a:solidFill>
                        <a:srgbClr val="000000"/>
                      </a:solidFill>
                    </a:lnL>
                    <a:lnR w="12701">
                      <a:solidFill>
                        <a:srgbClr val="000000"/>
                      </a:solidFill>
                    </a:lnR>
                    <a:lnT w="12701">
                      <a:solidFill>
                        <a:srgbClr val="000000"/>
                      </a:solidFill>
                    </a:lnT>
                    <a:lnB w="12701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58758"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lang="en-GB" sz="1400" b="1" dirty="0">
                          <a:latin typeface="ISHALinkpen Join" panose="03050602040000000000" pitchFamily="66" charset="0"/>
                          <a:ea typeface="ISHALinkpen Join" panose="03050602040000000000" pitchFamily="66" charset="0"/>
                          <a:cs typeface="Century Gothic"/>
                          <a:sym typeface="Century Gothic"/>
                        </a:rPr>
                        <a:t>axles</a:t>
                      </a:r>
                      <a:endParaRPr sz="1400" b="1" dirty="0">
                        <a:latin typeface="ISHALinkpen Join" panose="03050602040000000000" pitchFamily="66" charset="0"/>
                        <a:ea typeface="ISHALinkpen Join" panose="03050602040000000000" pitchFamily="66" charset="0"/>
                        <a:cs typeface="Century Gothic"/>
                        <a:sym typeface="Century Gothic"/>
                      </a:endParaRPr>
                    </a:p>
                  </a:txBody>
                  <a:tcPr marL="45735" marR="45735" marT="45735" marB="45735" horzOverflow="overflow">
                    <a:lnL w="12701">
                      <a:solidFill>
                        <a:srgbClr val="000000"/>
                      </a:solidFill>
                    </a:lnL>
                    <a:lnR w="12701">
                      <a:solidFill>
                        <a:srgbClr val="000000"/>
                      </a:solidFill>
                    </a:lnR>
                    <a:lnT w="12701">
                      <a:solidFill>
                        <a:srgbClr val="000000"/>
                      </a:solidFill>
                    </a:lnT>
                    <a:lnB w="12701">
                      <a:solidFill>
                        <a:srgbClr val="000000"/>
                      </a:solidFill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/>
                      </a:pPr>
                      <a:r>
                        <a:rPr lang="en-US" sz="900" b="0" i="0" u="none" strike="noStrike" cap="none" spc="0" baseline="0" dirty="0">
                          <a:solidFill>
                            <a:srgbClr val="000000"/>
                          </a:solidFill>
                          <a:effectLst/>
                          <a:uFillTx/>
                          <a:latin typeface="ISHALinkpen Join" panose="03050602040000000000" pitchFamily="66" charset="0"/>
                          <a:ea typeface="ISHALinkpen Join" panose="03050602040000000000" pitchFamily="66" charset="0"/>
                          <a:cs typeface="+mn-cs"/>
                          <a:sym typeface="Helvetica Neue"/>
                        </a:rPr>
                        <a:t>a rod or spindle that passes through the </a:t>
                      </a:r>
                      <a:r>
                        <a:rPr lang="en-US" sz="900" b="0" i="0" u="none" strike="noStrike" cap="none" spc="0" baseline="0" dirty="0" err="1">
                          <a:solidFill>
                            <a:srgbClr val="000000"/>
                          </a:solidFill>
                          <a:effectLst/>
                          <a:uFillTx/>
                          <a:latin typeface="ISHALinkpen Join" panose="03050602040000000000" pitchFamily="66" charset="0"/>
                          <a:ea typeface="ISHALinkpen Join" panose="03050602040000000000" pitchFamily="66" charset="0"/>
                          <a:cs typeface="+mn-cs"/>
                          <a:sym typeface="Helvetica Neue"/>
                        </a:rPr>
                        <a:t>centre</a:t>
                      </a:r>
                      <a:r>
                        <a:rPr lang="en-US" sz="900" b="0" i="0" u="none" strike="noStrike" cap="none" spc="0" baseline="0" dirty="0">
                          <a:solidFill>
                            <a:srgbClr val="000000"/>
                          </a:solidFill>
                          <a:effectLst/>
                          <a:uFillTx/>
                          <a:latin typeface="ISHALinkpen Join" panose="03050602040000000000" pitchFamily="66" charset="0"/>
                          <a:ea typeface="ISHALinkpen Join" panose="03050602040000000000" pitchFamily="66" charset="0"/>
                          <a:cs typeface="+mn-cs"/>
                          <a:sym typeface="Helvetica Neue"/>
                        </a:rPr>
                        <a:t> of a wheel or group of wheels.</a:t>
                      </a:r>
                      <a:endParaRPr lang="en-GB" sz="200" dirty="0">
                        <a:solidFill>
                          <a:schemeClr val="tx1">
                            <a:lumMod val="50000"/>
                          </a:schemeClr>
                        </a:solidFill>
                        <a:latin typeface="ISHALinkpen Join" panose="03050602040000000000" pitchFamily="66" charset="0"/>
                        <a:ea typeface="ISHALinkpen Join" panose="03050602040000000000" pitchFamily="66" charset="0"/>
                      </a:endParaRPr>
                    </a:p>
                  </a:txBody>
                  <a:tcPr marL="45735" marR="45735" marT="45735" marB="45735" horzOverflow="overflow">
                    <a:lnL w="12701">
                      <a:solidFill>
                        <a:srgbClr val="000000"/>
                      </a:solidFill>
                    </a:lnL>
                    <a:lnR w="12701">
                      <a:solidFill>
                        <a:srgbClr val="000000"/>
                      </a:solidFill>
                    </a:lnR>
                    <a:lnT w="12701">
                      <a:solidFill>
                        <a:srgbClr val="000000"/>
                      </a:solidFill>
                    </a:lnT>
                    <a:lnB w="12701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68485"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lang="en-GB" sz="1400" b="1" dirty="0">
                          <a:latin typeface="ISHALinkpen Join" panose="03050602040000000000" pitchFamily="66" charset="0"/>
                          <a:ea typeface="ISHALinkpen Join" panose="03050602040000000000" pitchFamily="66" charset="0"/>
                          <a:cs typeface="Century Gothic"/>
                          <a:sym typeface="Century Gothic"/>
                        </a:rPr>
                        <a:t>incorporate</a:t>
                      </a:r>
                      <a:endParaRPr sz="1400" b="1" dirty="0">
                        <a:latin typeface="ISHALinkpen Join" panose="03050602040000000000" pitchFamily="66" charset="0"/>
                        <a:ea typeface="ISHALinkpen Join" panose="03050602040000000000" pitchFamily="66" charset="0"/>
                        <a:cs typeface="Century Gothic"/>
                        <a:sym typeface="Century Gothic"/>
                      </a:endParaRPr>
                    </a:p>
                  </a:txBody>
                  <a:tcPr marL="45735" marR="45735" marT="45735" marB="45735" horzOverflow="overflow">
                    <a:lnL w="12701">
                      <a:solidFill>
                        <a:srgbClr val="000000"/>
                      </a:solidFill>
                    </a:lnL>
                    <a:lnR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1">
                      <a:solidFill>
                        <a:srgbClr val="000000"/>
                      </a:solidFill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lang="en-US" sz="900" b="0" i="0" u="none" strike="noStrike" cap="none" spc="0" baseline="0" dirty="0">
                          <a:solidFill>
                            <a:srgbClr val="000000"/>
                          </a:solidFill>
                          <a:effectLst/>
                          <a:uFillTx/>
                          <a:latin typeface="ISHALinkpen Join" panose="03050602040000000000" pitchFamily="66" charset="0"/>
                          <a:ea typeface="ISHALinkpen Join" panose="03050602040000000000" pitchFamily="66" charset="0"/>
                          <a:cs typeface="+mn-cs"/>
                          <a:sym typeface="Helvetica Neue"/>
                        </a:rPr>
                        <a:t>take in or contain (something) as part of a whole.</a:t>
                      </a:r>
                      <a:endParaRPr sz="900" b="0" dirty="0">
                        <a:solidFill>
                          <a:schemeClr val="tx1">
                            <a:lumMod val="50000"/>
                          </a:schemeClr>
                        </a:solidFill>
                        <a:latin typeface="ISHALinkpen Join" panose="03050602040000000000" pitchFamily="66" charset="0"/>
                        <a:ea typeface="ISHALinkpen Join" panose="03050602040000000000" pitchFamily="66" charset="0"/>
                        <a:cs typeface="Century Gothic"/>
                        <a:sym typeface="Century Gothic"/>
                      </a:endParaRPr>
                    </a:p>
                  </a:txBody>
                  <a:tcPr marL="45735" marR="45735" marT="45735" marB="45735" horzOverflow="overflow">
                    <a:lnL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1">
                      <a:solidFill>
                        <a:srgbClr val="000000"/>
                      </a:solidFill>
                    </a:lnR>
                    <a:lnT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1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44083"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lang="en-GB" sz="1400" b="1" dirty="0">
                          <a:latin typeface="ISHALinkpen Join" panose="03050602040000000000" pitchFamily="66" charset="0"/>
                          <a:ea typeface="ISHALinkpen Join" panose="03050602040000000000" pitchFamily="66" charset="0"/>
                          <a:cs typeface="Century Gothic"/>
                          <a:sym typeface="Century Gothic"/>
                        </a:rPr>
                        <a:t>Robert Anderson</a:t>
                      </a:r>
                      <a:endParaRPr sz="1400" b="1" dirty="0">
                        <a:latin typeface="ISHALinkpen Join" panose="03050602040000000000" pitchFamily="66" charset="0"/>
                        <a:ea typeface="ISHALinkpen Join" panose="03050602040000000000" pitchFamily="66" charset="0"/>
                        <a:cs typeface="Century Gothic"/>
                        <a:sym typeface="Century Gothic"/>
                      </a:endParaRPr>
                    </a:p>
                  </a:txBody>
                  <a:tcPr marL="45735" marR="45735" marT="45735" marB="45735" horzOverflow="overflow">
                    <a:lnL w="12701">
                      <a:solidFill>
                        <a:srgbClr val="000000"/>
                      </a:solidFill>
                    </a:lnL>
                    <a:lnR w="12701">
                      <a:solidFill>
                        <a:srgbClr val="000000"/>
                      </a:solidFill>
                    </a:lnR>
                    <a:lnT w="12701">
                      <a:solidFill>
                        <a:srgbClr val="000000"/>
                      </a:solidFill>
                    </a:lnT>
                    <a:lnB w="12701">
                      <a:solidFill>
                        <a:srgbClr val="000000"/>
                      </a:solidFill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lang="en-GB" sz="900" dirty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ISHALinkpen Join" panose="03050602040000000000" pitchFamily="66" charset="0"/>
                          <a:ea typeface="ISHALinkpen Join" panose="03050602040000000000" pitchFamily="66" charset="0"/>
                          <a:cs typeface="Century Gothic"/>
                          <a:sym typeface="Century Gothic"/>
                        </a:rPr>
                        <a:t>Robert Anderson invented the first electric car in 1837.</a:t>
                      </a:r>
                      <a:endParaRPr sz="900" dirty="0">
                        <a:solidFill>
                          <a:schemeClr val="bg2">
                            <a:lumMod val="10000"/>
                          </a:schemeClr>
                        </a:solidFill>
                        <a:latin typeface="ISHALinkpen Join" panose="03050602040000000000" pitchFamily="66" charset="0"/>
                        <a:ea typeface="ISHALinkpen Join" panose="03050602040000000000" pitchFamily="66" charset="0"/>
                        <a:cs typeface="Century Gothic"/>
                        <a:sym typeface="Century Gothic"/>
                      </a:endParaRPr>
                    </a:p>
                  </a:txBody>
                  <a:tcPr marL="45735" marR="45735" marT="45735" marB="45735" horzOverflow="overflow">
                    <a:lnL w="12701">
                      <a:solidFill>
                        <a:srgbClr val="000000"/>
                      </a:solidFill>
                    </a:lnL>
                    <a:lnR w="12701">
                      <a:solidFill>
                        <a:srgbClr val="000000"/>
                      </a:solidFill>
                    </a:lnR>
                    <a:lnT w="12701">
                      <a:solidFill>
                        <a:srgbClr val="000000"/>
                      </a:solidFill>
                    </a:lnT>
                    <a:lnB w="12701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graphicFrame>
        <p:nvGraphicFramePr>
          <p:cNvPr id="153" name="Table 7"/>
          <p:cNvGraphicFramePr/>
          <p:nvPr>
            <p:extLst>
              <p:ext uri="{D42A27DB-BD31-4B8C-83A1-F6EECF244321}">
                <p14:modId xmlns:p14="http://schemas.microsoft.com/office/powerpoint/2010/main" val="2519747823"/>
              </p:ext>
            </p:extLst>
          </p:nvPr>
        </p:nvGraphicFramePr>
        <p:xfrm>
          <a:off x="288324" y="1036534"/>
          <a:ext cx="2860609" cy="4274820"/>
        </p:xfrm>
        <a:graphic>
          <a:graphicData uri="http://schemas.openxmlformats.org/drawingml/2006/table">
            <a:tbl>
              <a:tblPr firstRow="1" bandRow="1">
                <a:tableStyleId>{4C3C2611-4C71-4FC5-86AE-919BDF0F9419}</a:tableStyleId>
              </a:tblPr>
              <a:tblGrid>
                <a:gridCol w="286060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18698">
                <a:tc>
                  <a:txBody>
                    <a:bodyPr/>
                    <a:lstStyle/>
                    <a:p>
                      <a:pPr defTabSz="914400">
                        <a:defRPr sz="1800" b="0"/>
                      </a:pPr>
                      <a:r>
                        <a:rPr b="1" dirty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ISHALinkpen Join" panose="03050602040000000000" pitchFamily="66" charset="0"/>
                          <a:ea typeface="ISHALinkpen Join" panose="03050602040000000000" pitchFamily="66" charset="0"/>
                          <a:cs typeface="Century Gothic"/>
                          <a:sym typeface="Century Gothic"/>
                        </a:rPr>
                        <a:t>Key knowledge </a:t>
                      </a:r>
                    </a:p>
                  </a:txBody>
                  <a:tcPr marL="34290" marR="34290" marT="34290" marB="34290" horzOverflow="overflow">
                    <a:lnL w="12701">
                      <a:solidFill>
                        <a:srgbClr val="000000"/>
                      </a:solidFill>
                    </a:lnL>
                    <a:lnR w="12701">
                      <a:solidFill>
                        <a:srgbClr val="000000"/>
                      </a:solidFill>
                    </a:lnR>
                    <a:lnT w="12701">
                      <a:solidFill>
                        <a:srgbClr val="000000"/>
                      </a:solidFill>
                    </a:lnT>
                    <a:lnB w="12701">
                      <a:solidFill>
                        <a:srgbClr val="000000"/>
                      </a:solidFill>
                    </a:lnB>
                    <a:solidFill>
                      <a:srgbClr val="7030A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31012">
                <a:tc>
                  <a:txBody>
                    <a:bodyPr/>
                    <a:lstStyle/>
                    <a:p>
                      <a:pPr algn="ctr"/>
                      <a:r>
                        <a:rPr lang="en-GB" sz="1400" b="1" dirty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ISHALinkpen Join" panose="03050602040000000000" pitchFamily="66" charset="0"/>
                          <a:ea typeface="ISHALinkpen Join" panose="03050602040000000000" pitchFamily="66" charset="0"/>
                        </a:rPr>
                        <a:t>Create a historical vehicle that moves on axles and wheels</a:t>
                      </a:r>
                    </a:p>
                  </a:txBody>
                  <a:tcPr marL="34290" marR="34290" marT="34290" marB="34290" horzOverflow="overflow">
                    <a:lnL w="12701">
                      <a:solidFill>
                        <a:srgbClr val="000000"/>
                      </a:solidFill>
                    </a:lnL>
                    <a:lnR w="12701">
                      <a:solidFill>
                        <a:srgbClr val="000000"/>
                      </a:solidFill>
                    </a:lnR>
                    <a:lnT w="12701">
                      <a:solidFill>
                        <a:srgbClr val="000000"/>
                      </a:solidFill>
                    </a:lnT>
                    <a:lnB w="12701">
                      <a:solidFill>
                        <a:srgbClr val="000000"/>
                      </a:solidFill>
                    </a:lnB>
                    <a:solidFill>
                      <a:srgbClr val="AE78D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21703">
                <a:tc>
                  <a:txBody>
                    <a:bodyPr/>
                    <a:lstStyle/>
                    <a:p>
                      <a:pPr marL="0" marR="0" lvl="0" indent="0" algn="ctr" defTabSz="41076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en-GB" sz="1050" b="1" dirty="0">
                          <a:latin typeface="ISHALinkpen Join" panose="03050602040000000000" pitchFamily="66" charset="0"/>
                          <a:ea typeface="ISHALinkpen Join" panose="03050602040000000000" pitchFamily="66" charset="0"/>
                        </a:rPr>
                        <a:t>Research what vehicles looked like in Victorian times</a:t>
                      </a:r>
                    </a:p>
                    <a:p>
                      <a:pPr marL="0" lvl="0" indent="0">
                        <a:buFont typeface="Arial" panose="020B0604020202020204" pitchFamily="34" charset="0"/>
                        <a:buNone/>
                      </a:pPr>
                      <a:endParaRPr lang="en-GB" sz="1050" dirty="0">
                        <a:solidFill>
                          <a:schemeClr val="bg2">
                            <a:lumMod val="10000"/>
                          </a:schemeClr>
                        </a:solidFill>
                        <a:latin typeface="ISHALinkpen Join" panose="03050602040000000000" pitchFamily="66" charset="0"/>
                        <a:ea typeface="ISHALinkpen Join" panose="03050602040000000000" pitchFamily="66" charset="0"/>
                      </a:endParaRPr>
                    </a:p>
                  </a:txBody>
                  <a:tcPr marL="34290" marR="34290" marT="34290" marB="34290" horzOverflow="overflow">
                    <a:lnL w="12701">
                      <a:solidFill>
                        <a:srgbClr val="000000"/>
                      </a:solidFill>
                    </a:lnL>
                    <a:lnR w="12701">
                      <a:solidFill>
                        <a:srgbClr val="000000"/>
                      </a:solidFill>
                    </a:lnR>
                    <a:lnT w="12701">
                      <a:solidFill>
                        <a:srgbClr val="000000"/>
                      </a:solidFill>
                    </a:lnT>
                    <a:lnB w="12701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58152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/>
                      </a:pPr>
                      <a:r>
                        <a:rPr lang="en-GB" sz="1050" b="1" dirty="0">
                          <a:latin typeface="ISHALinkpen Join" panose="03050602040000000000" pitchFamily="66" charset="0"/>
                          <a:ea typeface="ISHALinkpen Join" panose="03050602040000000000" pitchFamily="66" charset="0"/>
                        </a:rPr>
                        <a:t>Design a vehicle that takes account of the historical period and incorporates axles and wheels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/>
                      </a:pPr>
                      <a:endParaRPr lang="en-GB" sz="1050" b="0" i="0" u="none" strike="noStrike" kern="1200" cap="none" spc="0" baseline="0" dirty="0">
                        <a:solidFill>
                          <a:schemeClr val="bg2">
                            <a:lumMod val="10000"/>
                          </a:schemeClr>
                        </a:solidFill>
                        <a:uFillTx/>
                        <a:latin typeface="ISHALinkpen Join" panose="03050602040000000000" pitchFamily="66" charset="0"/>
                        <a:ea typeface="ISHALinkpen Join" panose="03050602040000000000" pitchFamily="66" charset="0"/>
                      </a:endParaRPr>
                    </a:p>
                  </a:txBody>
                  <a:tcPr marL="34290" marR="34290" marT="34290" marB="34290" horzOverflow="overflow">
                    <a:lnL w="12701">
                      <a:solidFill>
                        <a:srgbClr val="000000"/>
                      </a:solidFill>
                    </a:lnL>
                    <a:lnR w="12701">
                      <a:solidFill>
                        <a:srgbClr val="000000"/>
                      </a:solidFill>
                    </a:lnR>
                    <a:lnT w="12701">
                      <a:solidFill>
                        <a:srgbClr val="000000"/>
                      </a:solidFill>
                    </a:lnT>
                    <a:lnB w="12701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08880">
                <a:tc>
                  <a:txBody>
                    <a:bodyPr/>
                    <a:lstStyle/>
                    <a:p>
                      <a:pPr algn="ctr"/>
                      <a:r>
                        <a:rPr lang="en-GB" sz="1050" b="1" dirty="0">
                          <a:latin typeface="ISHALinkpen Join" panose="03050602040000000000" pitchFamily="66" charset="0"/>
                          <a:ea typeface="ISHALinkpen Join" panose="03050602040000000000" pitchFamily="66" charset="0"/>
                        </a:rPr>
                        <a:t>Gather the resources needed to make the vehicle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/>
                      </a:pPr>
                      <a:endParaRPr lang="en-GB" sz="1050" b="0" i="0" u="none" strike="noStrike" kern="1200" cap="none" spc="0" baseline="0" dirty="0">
                        <a:solidFill>
                          <a:schemeClr val="bg2">
                            <a:lumMod val="10000"/>
                          </a:schemeClr>
                        </a:solidFill>
                        <a:uFillTx/>
                        <a:latin typeface="ISHALinkpen Join" panose="03050602040000000000" pitchFamily="66" charset="0"/>
                        <a:ea typeface="ISHALinkpen Join" panose="03050602040000000000" pitchFamily="66" charset="0"/>
                      </a:endParaRPr>
                    </a:p>
                  </a:txBody>
                  <a:tcPr marL="34290" marR="34290" marT="34290" marB="34290" horzOverflow="overflow">
                    <a:lnL w="12701">
                      <a:solidFill>
                        <a:srgbClr val="000000"/>
                      </a:solidFill>
                    </a:lnL>
                    <a:lnR w="12701">
                      <a:solidFill>
                        <a:srgbClr val="000000"/>
                      </a:solidFill>
                    </a:lnR>
                    <a:lnT w="12701">
                      <a:solidFill>
                        <a:srgbClr val="000000"/>
                      </a:solidFill>
                    </a:lnT>
                    <a:lnB w="12701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04736">
                <a:tc>
                  <a:txBody>
                    <a:bodyPr/>
                    <a:lstStyle/>
                    <a:p>
                      <a:pPr algn="ctr"/>
                      <a:r>
                        <a:rPr lang="en-GB" sz="1050" b="1" dirty="0">
                          <a:latin typeface="ISHALinkpen Join" panose="03050602040000000000" pitchFamily="66" charset="0"/>
                          <a:ea typeface="ISHALinkpen Join" panose="03050602040000000000" pitchFamily="66" charset="0"/>
                        </a:rPr>
                        <a:t>Ensure that in the making phase, the axles and wheels are strong enough</a:t>
                      </a:r>
                    </a:p>
                    <a:p>
                      <a:pPr defTabSz="914400">
                        <a:defRPr sz="1800"/>
                      </a:pPr>
                      <a:endParaRPr sz="1050" dirty="0">
                        <a:solidFill>
                          <a:schemeClr val="bg2">
                            <a:lumMod val="10000"/>
                          </a:schemeClr>
                        </a:solidFill>
                        <a:latin typeface="ISHALinkpen Join" panose="03050602040000000000" pitchFamily="66" charset="0"/>
                        <a:ea typeface="ISHALinkpen Join" panose="03050602040000000000" pitchFamily="66" charset="0"/>
                        <a:cs typeface="Century Gothic"/>
                        <a:sym typeface="Century Gothic"/>
                      </a:endParaRPr>
                    </a:p>
                  </a:txBody>
                  <a:tcPr marL="34290" marR="34290" marT="34290" marB="34290" horzOverflow="overflow">
                    <a:lnL w="12701">
                      <a:solidFill>
                        <a:srgbClr val="000000"/>
                      </a:solidFill>
                    </a:lnL>
                    <a:lnR w="12701">
                      <a:solidFill>
                        <a:srgbClr val="000000"/>
                      </a:solidFill>
                    </a:lnR>
                    <a:lnT w="12701">
                      <a:solidFill>
                        <a:srgbClr val="000000"/>
                      </a:solidFill>
                    </a:lnT>
                    <a:lnB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/>
                      </a:pPr>
                      <a:r>
                        <a:rPr lang="en-GB" sz="1050" b="1" dirty="0">
                          <a:latin typeface="ISHALinkpen Join" panose="03050602040000000000" pitchFamily="66" charset="0"/>
                          <a:ea typeface="ISHALinkpen Join" panose="03050602040000000000" pitchFamily="66" charset="0"/>
                        </a:rPr>
                        <a:t>Evaluate the vehicle against the original design and explain how it could be made stronger</a:t>
                      </a:r>
                    </a:p>
                    <a:p>
                      <a:pPr defTabSz="914400">
                        <a:defRPr sz="1800"/>
                      </a:pPr>
                      <a:endParaRPr sz="1050" dirty="0">
                        <a:solidFill>
                          <a:schemeClr val="bg2">
                            <a:lumMod val="10000"/>
                          </a:schemeClr>
                        </a:solidFill>
                        <a:latin typeface="ISHALinkpen Join" panose="03050602040000000000" pitchFamily="66" charset="0"/>
                        <a:ea typeface="ISHALinkpen Join" panose="03050602040000000000" pitchFamily="66" charset="0"/>
                        <a:cs typeface="Century Gothic"/>
                        <a:sym typeface="Century Gothic"/>
                      </a:endParaRPr>
                    </a:p>
                  </a:txBody>
                  <a:tcPr marL="34290" marR="34290" marT="34290" marB="34290" horzOverflow="overflow">
                    <a:lnL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1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27398784"/>
                  </a:ext>
                </a:extLst>
              </a:tr>
            </a:tbl>
          </a:graphicData>
        </a:graphic>
      </p:graphicFrame>
      <p:sp>
        <p:nvSpPr>
          <p:cNvPr id="155" name="Slide Number Placeholder 8"/>
          <p:cNvSpPr txBox="1">
            <a:spLocks noGrp="1"/>
          </p:cNvSpPr>
          <p:nvPr>
            <p:ph type="sldNum" sz="quarter" idx="4294967295"/>
          </p:nvPr>
        </p:nvSpPr>
        <p:spPr>
          <a:xfrm>
            <a:off x="8333968" y="6414761"/>
            <a:ext cx="181382" cy="248306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tIns="45719" rIns="45719" bIns="45719" anchor="ctr"/>
          <a:lstStyle>
            <a:lvl1pPr algn="r" defTabSz="457200"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fld id="{86CB4B4D-7CA3-9044-876B-883B54F8677D}" type="slidenum">
              <a:rPr/>
              <a:t>1</a:t>
            </a:fld>
            <a:endParaRPr/>
          </a:p>
        </p:txBody>
      </p:sp>
      <p:graphicFrame>
        <p:nvGraphicFramePr>
          <p:cNvPr id="158" name="Table"/>
          <p:cNvGraphicFramePr/>
          <p:nvPr>
            <p:extLst>
              <p:ext uri="{D42A27DB-BD31-4B8C-83A1-F6EECF244321}">
                <p14:modId xmlns:p14="http://schemas.microsoft.com/office/powerpoint/2010/main" val="895129032"/>
              </p:ext>
            </p:extLst>
          </p:nvPr>
        </p:nvGraphicFramePr>
        <p:xfrm>
          <a:off x="250872" y="268123"/>
          <a:ext cx="6547354" cy="571282"/>
        </p:xfrm>
        <a:graphic>
          <a:graphicData uri="http://schemas.openxmlformats.org/drawingml/2006/table">
            <a:tbl>
              <a:tblPr firstRow="1" bandRow="1">
                <a:tableStyleId>{CF821DB8-F4EB-4A41-A1BA-3FCAFE7338EE}</a:tableStyleId>
              </a:tblPr>
              <a:tblGrid>
                <a:gridCol w="329265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2557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92912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85641">
                <a:tc gridSpan="3">
                  <a:txBody>
                    <a:bodyPr/>
                    <a:lstStyle/>
                    <a:p>
                      <a:pPr defTabSz="457200">
                        <a:defRPr sz="1800"/>
                      </a:pPr>
                      <a:r>
                        <a:rPr sz="1100" b="1">
                          <a:solidFill>
                            <a:srgbClr val="FFFFFF"/>
                          </a:solidFill>
                          <a:latin typeface="ISHALinkpen Join" panose="03050602040000000000" pitchFamily="66" charset="0"/>
                          <a:ea typeface="ISHALinkpen Join" panose="03050602040000000000" pitchFamily="66" charset="0"/>
                          <a:cs typeface="+mn-cs"/>
                        </a:rPr>
                        <a:t>King Edwin Primary School</a:t>
                      </a:r>
                    </a:p>
                  </a:txBody>
                  <a:tcPr marL="50800" marR="50800" marT="50800" marB="50800" anchor="ctr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chemeClr val="accent1">
                        <a:hueOff val="114395"/>
                        <a:lumOff val="-24975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85641">
                <a:tc>
                  <a:txBody>
                    <a:bodyPr/>
                    <a:lstStyle/>
                    <a:p>
                      <a:pPr algn="l" defTabSz="457200">
                        <a:defRPr sz="1000"/>
                      </a:pPr>
                      <a:r>
                        <a:rPr b="1" dirty="0">
                          <a:latin typeface="ISHALinkpen Join" panose="03050602040000000000" pitchFamily="66" charset="0"/>
                          <a:ea typeface="ISHALinkpen Join" panose="03050602040000000000" pitchFamily="66" charset="0"/>
                        </a:rPr>
                        <a:t>Main Learning:</a:t>
                      </a:r>
                      <a:r>
                        <a:rPr lang="en-GB" b="1" dirty="0">
                          <a:latin typeface="ISHALinkpen Join" panose="03050602040000000000" pitchFamily="66" charset="0"/>
                          <a:ea typeface="ISHALinkpen Join" panose="03050602040000000000" pitchFamily="66" charset="0"/>
                        </a:rPr>
                        <a:t> Moving Vehicle</a:t>
                      </a:r>
                      <a:endParaRPr dirty="0">
                        <a:latin typeface="ISHALinkpen Join" panose="03050602040000000000" pitchFamily="66" charset="0"/>
                        <a:ea typeface="ISHALinkpen Join" panose="03050602040000000000" pitchFamily="66" charset="0"/>
                      </a:endParaRPr>
                    </a:p>
                  </a:txBody>
                  <a:tcPr marL="50800" marR="50800" marT="50800" marB="5080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miter lim="400000"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457200">
                        <a:defRPr sz="1800"/>
                      </a:pPr>
                      <a:r>
                        <a:rPr lang="en-GB" sz="1000" dirty="0">
                          <a:latin typeface="ISHALinkpen Join" panose="03050602040000000000" pitchFamily="66" charset="0"/>
                          <a:ea typeface="ISHALinkpen Join" panose="03050602040000000000" pitchFamily="66" charset="0"/>
                        </a:rPr>
                        <a:t>Year 2</a:t>
                      </a:r>
                      <a:endParaRPr sz="1000" dirty="0">
                        <a:latin typeface="ISHALinkpen Join" panose="03050602040000000000" pitchFamily="66" charset="0"/>
                        <a:ea typeface="ISHALinkpen Join" panose="03050602040000000000" pitchFamily="66" charset="0"/>
                      </a:endParaRPr>
                    </a:p>
                  </a:txBody>
                  <a:tcPr marL="50800" marR="50800" marT="50800" marB="5080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miter lim="400000"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457200">
                        <a:defRPr sz="1000"/>
                      </a:pPr>
                      <a:r>
                        <a:rPr lang="en-GB" dirty="0">
                          <a:latin typeface="ISHALinkpen Join" panose="03050602040000000000" pitchFamily="66" charset="0"/>
                          <a:ea typeface="ISHALinkpen Join" panose="03050602040000000000" pitchFamily="66" charset="0"/>
                        </a:rPr>
                        <a:t>Design and Technology </a:t>
                      </a:r>
                      <a:endParaRPr dirty="0">
                        <a:latin typeface="ISHALinkpen Join" panose="03050602040000000000" pitchFamily="66" charset="0"/>
                        <a:ea typeface="ISHALinkpen Join" panose="03050602040000000000" pitchFamily="66" charset="0"/>
                      </a:endParaRPr>
                    </a:p>
                  </a:txBody>
                  <a:tcPr marL="50800" marR="50800" marT="50800" marB="5080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miter lim="400000"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pic>
        <p:nvPicPr>
          <p:cNvPr id="159" name="IMG_6674.png" descr="IMG_6674.png"/>
          <p:cNvPicPr>
            <a:picLocks noChangeAspect="1"/>
          </p:cNvPicPr>
          <p:nvPr/>
        </p:nvPicPr>
        <p:blipFill>
          <a:blip r:embed="rId2"/>
          <a:srcRect l="21997" t="21983" r="21995" b="21976"/>
          <a:stretch>
            <a:fillRect/>
          </a:stretch>
        </p:blipFill>
        <p:spPr>
          <a:xfrm>
            <a:off x="7102619" y="268123"/>
            <a:ext cx="1630621" cy="163158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0843" h="21200" extrusionOk="0">
                <a:moveTo>
                  <a:pt x="10535" y="0"/>
                </a:moveTo>
                <a:cubicBezTo>
                  <a:pt x="9983" y="-5"/>
                  <a:pt x="9425" y="33"/>
                  <a:pt x="8866" y="119"/>
                </a:cubicBezTo>
                <a:cubicBezTo>
                  <a:pt x="3156" y="994"/>
                  <a:pt x="-743" y="6387"/>
                  <a:pt x="120" y="12207"/>
                </a:cubicBezTo>
                <a:cubicBezTo>
                  <a:pt x="792" y="16741"/>
                  <a:pt x="4328" y="20362"/>
                  <a:pt x="8779" y="21071"/>
                </a:cubicBezTo>
                <a:cubicBezTo>
                  <a:pt x="12065" y="21595"/>
                  <a:pt x="15400" y="20503"/>
                  <a:pt x="17754" y="18137"/>
                </a:cubicBezTo>
                <a:cubicBezTo>
                  <a:pt x="19755" y="16124"/>
                  <a:pt x="20820" y="13418"/>
                  <a:pt x="20843" y="10675"/>
                </a:cubicBezTo>
                <a:cubicBezTo>
                  <a:pt x="20857" y="9029"/>
                  <a:pt x="20496" y="7370"/>
                  <a:pt x="19737" y="5838"/>
                </a:cubicBezTo>
                <a:cubicBezTo>
                  <a:pt x="17956" y="2243"/>
                  <a:pt x="14394" y="37"/>
                  <a:pt x="10535" y="0"/>
                </a:cubicBezTo>
                <a:close/>
              </a:path>
            </a:pathLst>
          </a:custGeom>
          <a:ln w="3175">
            <a:miter lim="400000"/>
          </a:ln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7D2A5123-E11F-BFF4-BB28-B6B9A393B3D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8324" y="5753746"/>
            <a:ext cx="971550" cy="731743"/>
          </a:xfrm>
          <a:prstGeom prst="rect">
            <a:avLst/>
          </a:prstGeom>
        </p:spPr>
      </p:pic>
      <p:pic>
        <p:nvPicPr>
          <p:cNvPr id="2" name="Picture 2" descr="Historical Vehicle Exhibition, Czech Republic jigsaw puzzle in Cars ...">
            <a:extLst>
              <a:ext uri="{FF2B5EF4-FFF2-40B4-BE49-F238E27FC236}">
                <a16:creationId xmlns:a16="http://schemas.microsoft.com/office/drawing/2014/main" id="{98CA5D65-2C0A-D820-DC41-0CAACE0BC40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5632" y="1953839"/>
            <a:ext cx="1664593" cy="11062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Victorian Transport in Preston - A family sitting in an early open top car.">
            <a:extLst>
              <a:ext uri="{FF2B5EF4-FFF2-40B4-BE49-F238E27FC236}">
                <a16:creationId xmlns:a16="http://schemas.microsoft.com/office/drawing/2014/main" id="{BBEBE87B-3889-BCC1-FA07-FB8456730FB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5906" y="3141518"/>
            <a:ext cx="1647608" cy="12531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eart of automobiles: Robert Anderson first electric vehicle">
            <a:extLst>
              <a:ext uri="{FF2B5EF4-FFF2-40B4-BE49-F238E27FC236}">
                <a16:creationId xmlns:a16="http://schemas.microsoft.com/office/drawing/2014/main" id="{663509BE-B1E5-1939-A893-695EF1893FF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47912" y="4509247"/>
            <a:ext cx="1744616" cy="9649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med"/>
</p:sld>
</file>

<file path=ppt/theme/theme1.xml><?xml version="1.0" encoding="utf-8"?>
<a:theme xmlns:a="http://schemas.openxmlformats.org/drawingml/2006/main" name="21_BasicWhite">
  <a:themeElements>
    <a:clrScheme name="21_BasicWhite">
      <a:dk1>
        <a:srgbClr val="5E5E5E"/>
      </a:dk1>
      <a:lt1>
        <a:srgbClr val="FFFFFF"/>
      </a:lt1>
      <a:dk2>
        <a:srgbClr val="5E5E5E"/>
      </a:dk2>
      <a:lt2>
        <a:srgbClr val="D5D5D5"/>
      </a:lt2>
      <a:accent1>
        <a:srgbClr val="00A2FF"/>
      </a:accent1>
      <a:accent2>
        <a:srgbClr val="16E7CF"/>
      </a:accent2>
      <a:accent3>
        <a:srgbClr val="61D836"/>
      </a:accent3>
      <a:accent4>
        <a:srgbClr val="FFD932"/>
      </a:accent4>
      <a:accent5>
        <a:srgbClr val="FF644E"/>
      </a:accent5>
      <a:accent6>
        <a:srgbClr val="FF42A1"/>
      </a:accent6>
      <a:hlink>
        <a:srgbClr val="0000FF"/>
      </a:hlink>
      <a:folHlink>
        <a:srgbClr val="FF00FF"/>
      </a:folHlink>
    </a:clrScheme>
    <a:fontScheme name="21_BasicWhite">
      <a:majorFont>
        <a:latin typeface="Helvetica Neue"/>
        <a:ea typeface="Helvetica Neue"/>
        <a:cs typeface="Helvetica Neue"/>
      </a:majorFont>
      <a:minorFont>
        <a:latin typeface="Helvetica Neue"/>
        <a:ea typeface="Helvetica Neue"/>
        <a:cs typeface="Helvetica Neue"/>
      </a:minorFont>
    </a:fontScheme>
    <a:fmtScheme name="21_Basic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000000"/>
        </a:solidFill>
        <a:ln w="3175" cap="flat">
          <a:noFill/>
          <a:miter lim="400000"/>
        </a:ln>
        <a:effectLst/>
        <a:sp3d/>
      </a:spPr>
      <a:bodyPr rot="0" spcFirstLastPara="1" vertOverflow="overflow" horzOverflow="overflow" vert="horz" wrap="square" lIns="35718" tIns="35718" rIns="35718" bIns="35718" numCol="1" spcCol="38100" rtlCol="0" anchor="ctr">
        <a:spAutoFit/>
      </a:bodyPr>
      <a:lstStyle>
        <a:defPPr marL="0" marR="0" indent="0" algn="ctr" defTabSz="410765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4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Helvetica Neue Medium"/>
            <a:ea typeface="Helvetica Neue Medium"/>
            <a:cs typeface="Helvetica Neue Medium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127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3175" cap="flat">
          <a:noFill/>
          <a:miter lim="400000"/>
        </a:ln>
        <a:effectLst/>
        <a:sp3d/>
      </a:spPr>
      <a:bodyPr rot="0" spcFirstLastPara="1" vertOverflow="overflow" horzOverflow="overflow" vert="horz" wrap="square" lIns="35718" tIns="35718" rIns="35718" bIns="35718" numCol="1" spcCol="38100" rtlCol="0" anchor="ctr">
        <a:spAutoFit/>
      </a:bodyPr>
      <a:lstStyle>
        <a:defPPr marL="0" marR="0" indent="0" algn="ctr" defTabSz="1219169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100" b="0" i="0" u="none" strike="noStrike" cap="none" spc="0" normalizeH="0" baseline="0">
            <a:ln>
              <a:noFill/>
            </a:ln>
            <a:solidFill>
              <a:srgbClr val="5E5E5E"/>
            </a:solidFill>
            <a:effectLst/>
            <a:uFillTx/>
            <a:latin typeface="+mn-lt"/>
            <a:ea typeface="+mn-ea"/>
            <a:cs typeface="+mn-cs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21_BasicWhite">
  <a:themeElements>
    <a:clrScheme name="21_BasicWhite">
      <a:dk1>
        <a:srgbClr val="000000"/>
      </a:dk1>
      <a:lt1>
        <a:srgbClr val="FFFFFF"/>
      </a:lt1>
      <a:dk2>
        <a:srgbClr val="5E5E5E"/>
      </a:dk2>
      <a:lt2>
        <a:srgbClr val="D5D5D5"/>
      </a:lt2>
      <a:accent1>
        <a:srgbClr val="00A2FF"/>
      </a:accent1>
      <a:accent2>
        <a:srgbClr val="16E7CF"/>
      </a:accent2>
      <a:accent3>
        <a:srgbClr val="61D836"/>
      </a:accent3>
      <a:accent4>
        <a:srgbClr val="FFD932"/>
      </a:accent4>
      <a:accent5>
        <a:srgbClr val="FF644E"/>
      </a:accent5>
      <a:accent6>
        <a:srgbClr val="FF42A1"/>
      </a:accent6>
      <a:hlink>
        <a:srgbClr val="0000FF"/>
      </a:hlink>
      <a:folHlink>
        <a:srgbClr val="FF00FF"/>
      </a:folHlink>
    </a:clrScheme>
    <a:fontScheme name="21_BasicWhite">
      <a:majorFont>
        <a:latin typeface="Helvetica Neue"/>
        <a:ea typeface="Helvetica Neue"/>
        <a:cs typeface="Helvetica Neue"/>
      </a:majorFont>
      <a:minorFont>
        <a:latin typeface="Helvetica Neue"/>
        <a:ea typeface="Helvetica Neue"/>
        <a:cs typeface="Helvetica Neue"/>
      </a:minorFont>
    </a:fontScheme>
    <a:fmtScheme name="21_Basic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000000"/>
        </a:solidFill>
        <a:ln w="3175" cap="flat">
          <a:noFill/>
          <a:miter lim="400000"/>
        </a:ln>
        <a:effectLst/>
        <a:sp3d/>
      </a:spPr>
      <a:bodyPr rot="0" spcFirstLastPara="1" vertOverflow="overflow" horzOverflow="overflow" vert="horz" wrap="square" lIns="35718" tIns="35718" rIns="35718" bIns="35718" numCol="1" spcCol="38100" rtlCol="0" anchor="ctr">
        <a:spAutoFit/>
      </a:bodyPr>
      <a:lstStyle>
        <a:defPPr marL="0" marR="0" indent="0" algn="ctr" defTabSz="410765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4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Helvetica Neue Medium"/>
            <a:ea typeface="Helvetica Neue Medium"/>
            <a:cs typeface="Helvetica Neue Medium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127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3175" cap="flat">
          <a:noFill/>
          <a:miter lim="400000"/>
        </a:ln>
        <a:effectLst/>
        <a:sp3d/>
      </a:spPr>
      <a:bodyPr rot="0" spcFirstLastPara="1" vertOverflow="overflow" horzOverflow="overflow" vert="horz" wrap="square" lIns="35718" tIns="35718" rIns="35718" bIns="35718" numCol="1" spcCol="38100" rtlCol="0" anchor="ctr">
        <a:spAutoFit/>
      </a:bodyPr>
      <a:lstStyle>
        <a:defPPr marL="0" marR="0" indent="0" algn="ctr" defTabSz="1219169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100" b="0" i="0" u="none" strike="noStrike" cap="none" spc="0" normalizeH="0" baseline="0">
            <a:ln>
              <a:noFill/>
            </a:ln>
            <a:solidFill>
              <a:srgbClr val="5E5E5E"/>
            </a:solidFill>
            <a:effectLst/>
            <a:uFillTx/>
            <a:latin typeface="+mn-lt"/>
            <a:ea typeface="+mn-ea"/>
            <a:cs typeface="+mn-cs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Math_Settings xmlns="dfd6ef6e-d3c8-4bd6-b09b-6e067cf0ceed" xsi:nil="true"/>
    <Templates xmlns="dfd6ef6e-d3c8-4bd6-b09b-6e067cf0ceed" xsi:nil="true"/>
    <Has_Teacher_Only_SectionGroup xmlns="dfd6ef6e-d3c8-4bd6-b09b-6e067cf0ceed" xsi:nil="true"/>
    <Invited_Students xmlns="dfd6ef6e-d3c8-4bd6-b09b-6e067cf0ceed" xsi:nil="true"/>
    <DefaultSectionNames xmlns="dfd6ef6e-d3c8-4bd6-b09b-6e067cf0ceed" xsi:nil="true"/>
    <Teachers xmlns="dfd6ef6e-d3c8-4bd6-b09b-6e067cf0ceed">
      <UserInfo>
        <DisplayName/>
        <AccountId xsi:nil="true"/>
        <AccountType/>
      </UserInfo>
    </Teachers>
    <AppVersion xmlns="dfd6ef6e-d3c8-4bd6-b09b-6e067cf0ceed" xsi:nil="true"/>
    <Teams_Channel_Section_Location xmlns="dfd6ef6e-d3c8-4bd6-b09b-6e067cf0ceed" xsi:nil="true"/>
    <CultureName xmlns="dfd6ef6e-d3c8-4bd6-b09b-6e067cf0ceed" xsi:nil="true"/>
    <Owner xmlns="dfd6ef6e-d3c8-4bd6-b09b-6e067cf0ceed">
      <UserInfo>
        <DisplayName/>
        <AccountId xsi:nil="true"/>
        <AccountType/>
      </UserInfo>
    </Owner>
    <Students xmlns="dfd6ef6e-d3c8-4bd6-b09b-6e067cf0ceed">
      <UserInfo>
        <DisplayName/>
        <AccountId xsi:nil="true"/>
        <AccountType/>
      </UserInfo>
    </Students>
    <LMS_Mappings xmlns="dfd6ef6e-d3c8-4bd6-b09b-6e067cf0ceed" xsi:nil="true"/>
    <NotebookType xmlns="dfd6ef6e-d3c8-4bd6-b09b-6e067cf0ceed" xsi:nil="true"/>
    <FolderType xmlns="dfd6ef6e-d3c8-4bd6-b09b-6e067cf0ceed" xsi:nil="true"/>
    <Student_Groups xmlns="dfd6ef6e-d3c8-4bd6-b09b-6e067cf0ceed">
      <UserInfo>
        <DisplayName/>
        <AccountId xsi:nil="true"/>
        <AccountType/>
      </UserInfo>
    </Student_Groups>
    <Distribution_Groups xmlns="dfd6ef6e-d3c8-4bd6-b09b-6e067cf0ceed" xsi:nil="true"/>
    <TeamsChannelId xmlns="dfd6ef6e-d3c8-4bd6-b09b-6e067cf0ceed" xsi:nil="true"/>
    <IsNotebookLocked xmlns="dfd6ef6e-d3c8-4bd6-b09b-6e067cf0ceed" xsi:nil="true"/>
    <Self_Registration_Enabled xmlns="dfd6ef6e-d3c8-4bd6-b09b-6e067cf0ceed" xsi:nil="true"/>
    <Invited_Teachers xmlns="dfd6ef6e-d3c8-4bd6-b09b-6e067cf0ceed" xsi:nil="true"/>
    <Is_Collaboration_Space_Locked xmlns="dfd6ef6e-d3c8-4bd6-b09b-6e067cf0ceed" xsi:nil="true"/>
    <lcf76f155ced4ddcb4097134ff3c332f xmlns="dfd6ef6e-d3c8-4bd6-b09b-6e067cf0ceed">
      <Terms xmlns="http://schemas.microsoft.com/office/infopath/2007/PartnerControls"/>
    </lcf76f155ced4ddcb4097134ff3c332f>
    <TaxCatchAll xmlns="d9cff194-f3b7-49a5-95be-43418b9b64ee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91AA07F2D7ACB41BC848B7566993D72" ma:contentTypeVersion="39" ma:contentTypeDescription="Create a new document." ma:contentTypeScope="" ma:versionID="e383658e04ed7e862ae5451bea935a16">
  <xsd:schema xmlns:xsd="http://www.w3.org/2001/XMLSchema" xmlns:xs="http://www.w3.org/2001/XMLSchema" xmlns:p="http://schemas.microsoft.com/office/2006/metadata/properties" xmlns:ns2="dfd6ef6e-d3c8-4bd6-b09b-6e067cf0ceed" xmlns:ns3="d9cff194-f3b7-49a5-95be-43418b9b64ee" targetNamespace="http://schemas.microsoft.com/office/2006/metadata/properties" ma:root="true" ma:fieldsID="783555f8a3e3bcb3f5e2bb995c001818" ns2:_="" ns3:_="">
    <xsd:import namespace="dfd6ef6e-d3c8-4bd6-b09b-6e067cf0ceed"/>
    <xsd:import namespace="d9cff194-f3b7-49a5-95be-43418b9b64ee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  <xsd:element ref="ns2:MediaServiceLocation" minOccurs="0"/>
                <xsd:element ref="ns2:NotebookType" minOccurs="0"/>
                <xsd:element ref="ns2:FolderType" minOccurs="0"/>
                <xsd:element ref="ns2:CultureName" minOccurs="0"/>
                <xsd:element ref="ns2:AppVersion" minOccurs="0"/>
                <xsd:element ref="ns2:TeamsChannelId" minOccurs="0"/>
                <xsd:element ref="ns2:Owner" minOccurs="0"/>
                <xsd:element ref="ns2:Math_Settings" minOccurs="0"/>
                <xsd:element ref="ns2:DefaultSectionNames" minOccurs="0"/>
                <xsd:element ref="ns2:Templates" minOccurs="0"/>
                <xsd:element ref="ns2:Teachers" minOccurs="0"/>
                <xsd:element ref="ns2:Students" minOccurs="0"/>
                <xsd:element ref="ns2:Student_Groups" minOccurs="0"/>
                <xsd:element ref="ns2:Distribution_Groups" minOccurs="0"/>
                <xsd:element ref="ns2:LMS_Mappings" minOccurs="0"/>
                <xsd:element ref="ns2:Invited_Teachers" minOccurs="0"/>
                <xsd:element ref="ns2:Invited_Students" minOccurs="0"/>
                <xsd:element ref="ns2:Self_Registration_Enabled" minOccurs="0"/>
                <xsd:element ref="ns2:Has_Teacher_Only_SectionGroup" minOccurs="0"/>
                <xsd:element ref="ns2:Is_Collaboration_Space_Locked" minOccurs="0"/>
                <xsd:element ref="ns2:IsNotebookLocked" minOccurs="0"/>
                <xsd:element ref="ns2:Teams_Channel_Section_Location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fd6ef6e-d3c8-4bd6-b09b-6e067cf0ceed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KeyPoints" ma:index="15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6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Location" ma:index="19" nillable="true" ma:displayName="Location" ma:internalName="MediaServiceLocation" ma:readOnly="true">
      <xsd:simpleType>
        <xsd:restriction base="dms:Text"/>
      </xsd:simpleType>
    </xsd:element>
    <xsd:element name="NotebookType" ma:index="20" nillable="true" ma:displayName="Notebook Type" ma:internalName="NotebookType">
      <xsd:simpleType>
        <xsd:restriction base="dms:Text"/>
      </xsd:simpleType>
    </xsd:element>
    <xsd:element name="FolderType" ma:index="21" nillable="true" ma:displayName="Folder Type" ma:internalName="FolderType">
      <xsd:simpleType>
        <xsd:restriction base="dms:Text"/>
      </xsd:simpleType>
    </xsd:element>
    <xsd:element name="CultureName" ma:index="22" nillable="true" ma:displayName="Culture Name" ma:internalName="CultureName">
      <xsd:simpleType>
        <xsd:restriction base="dms:Text"/>
      </xsd:simpleType>
    </xsd:element>
    <xsd:element name="AppVersion" ma:index="23" nillable="true" ma:displayName="App Version" ma:internalName="AppVersion">
      <xsd:simpleType>
        <xsd:restriction base="dms:Text"/>
      </xsd:simpleType>
    </xsd:element>
    <xsd:element name="TeamsChannelId" ma:index="24" nillable="true" ma:displayName="Teams Channel Id" ma:internalName="TeamsChannelId">
      <xsd:simpleType>
        <xsd:restriction base="dms:Text"/>
      </xsd:simpleType>
    </xsd:element>
    <xsd:element name="Owner" ma:index="25" nillable="true" ma:displayName="Owner" ma:internalName="Owner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Math_Settings" ma:index="26" nillable="true" ma:displayName="Math Settings" ma:internalName="Math_Settings">
      <xsd:simpleType>
        <xsd:restriction base="dms:Text"/>
      </xsd:simpleType>
    </xsd:element>
    <xsd:element name="DefaultSectionNames" ma:index="27" nillable="true" ma:displayName="Default Section Names" ma:internalName="DefaultSectionNames">
      <xsd:simpleType>
        <xsd:restriction base="dms:Note">
          <xsd:maxLength value="255"/>
        </xsd:restriction>
      </xsd:simpleType>
    </xsd:element>
    <xsd:element name="Templates" ma:index="28" nillable="true" ma:displayName="Templates" ma:internalName="Templates">
      <xsd:simpleType>
        <xsd:restriction base="dms:Note">
          <xsd:maxLength value="255"/>
        </xsd:restriction>
      </xsd:simpleType>
    </xsd:element>
    <xsd:element name="Teachers" ma:index="29" nillable="true" ma:displayName="Teachers" ma:internalName="Teachers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tudents" ma:index="30" nillable="true" ma:displayName="Students" ma:internalName="Students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tudent_Groups" ma:index="31" nillable="true" ma:displayName="Student Groups" ma:internalName="Student_Groups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Distribution_Groups" ma:index="32" nillable="true" ma:displayName="Distribution Groups" ma:internalName="Distribution_Groups">
      <xsd:simpleType>
        <xsd:restriction base="dms:Note">
          <xsd:maxLength value="255"/>
        </xsd:restriction>
      </xsd:simpleType>
    </xsd:element>
    <xsd:element name="LMS_Mappings" ma:index="33" nillable="true" ma:displayName="LMS Mappings" ma:internalName="LMS_Mappings">
      <xsd:simpleType>
        <xsd:restriction base="dms:Note">
          <xsd:maxLength value="255"/>
        </xsd:restriction>
      </xsd:simpleType>
    </xsd:element>
    <xsd:element name="Invited_Teachers" ma:index="34" nillable="true" ma:displayName="Invited Teachers" ma:internalName="Invited_Teachers">
      <xsd:simpleType>
        <xsd:restriction base="dms:Note">
          <xsd:maxLength value="255"/>
        </xsd:restriction>
      </xsd:simpleType>
    </xsd:element>
    <xsd:element name="Invited_Students" ma:index="35" nillable="true" ma:displayName="Invited Students" ma:internalName="Invited_Students">
      <xsd:simpleType>
        <xsd:restriction base="dms:Note">
          <xsd:maxLength value="255"/>
        </xsd:restriction>
      </xsd:simpleType>
    </xsd:element>
    <xsd:element name="Self_Registration_Enabled" ma:index="36" nillable="true" ma:displayName="Self Registration Enabled" ma:internalName="Self_Registration_Enabled">
      <xsd:simpleType>
        <xsd:restriction base="dms:Boolean"/>
      </xsd:simpleType>
    </xsd:element>
    <xsd:element name="Has_Teacher_Only_SectionGroup" ma:index="37" nillable="true" ma:displayName="Has Teacher Only SectionGroup" ma:internalName="Has_Teacher_Only_SectionGroup">
      <xsd:simpleType>
        <xsd:restriction base="dms:Boolean"/>
      </xsd:simpleType>
    </xsd:element>
    <xsd:element name="Is_Collaboration_Space_Locked" ma:index="38" nillable="true" ma:displayName="Is Collaboration Space Locked" ma:internalName="Is_Collaboration_Space_Locked">
      <xsd:simpleType>
        <xsd:restriction base="dms:Boolean"/>
      </xsd:simpleType>
    </xsd:element>
    <xsd:element name="IsNotebookLocked" ma:index="39" nillable="true" ma:displayName="Is Notebook Locked" ma:internalName="IsNotebookLocked">
      <xsd:simpleType>
        <xsd:restriction base="dms:Boolean"/>
      </xsd:simpleType>
    </xsd:element>
    <xsd:element name="Teams_Channel_Section_Location" ma:index="40" nillable="true" ma:displayName="Teams Channel Section Location" ma:internalName="Teams_Channel_Section_Location">
      <xsd:simpleType>
        <xsd:restriction base="dms:Text"/>
      </xsd:simpleType>
    </xsd:element>
    <xsd:element name="MediaLengthInSeconds" ma:index="41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43" nillable="true" ma:taxonomy="true" ma:internalName="lcf76f155ced4ddcb4097134ff3c332f" ma:taxonomyFieldName="MediaServiceImageTags" ma:displayName="Image Tags" ma:readOnly="false" ma:fieldId="{5cf76f15-5ced-4ddc-b409-7134ff3c332f}" ma:taxonomyMulti="true" ma:sspId="eb5c5ba2-2e01-4848-bc7b-1a3e52a57490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45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46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9cff194-f3b7-49a5-95be-43418b9b64ee" elementFormDefault="qualified">
    <xsd:import namespace="http://schemas.microsoft.com/office/2006/documentManagement/types"/>
    <xsd:import namespace="http://schemas.microsoft.com/office/infopath/2007/PartnerControls"/>
    <xsd:element name="SharedWithUsers" ma:index="17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8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44" nillable="true" ma:displayName="Taxonomy Catch All Column" ma:hidden="true" ma:list="{dc530a3b-c169-4dc6-8d70-ac2eb4138972}" ma:internalName="TaxCatchAll" ma:showField="CatchAllData" ma:web="d9cff194-f3b7-49a5-95be-43418b9b64ee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10E5387A-68B3-4BF9-B512-38EA4FD07384}">
  <ds:schemaRefs>
    <ds:schemaRef ds:uri="http://purl.org/dc/terms/"/>
    <ds:schemaRef ds:uri="http://purl.org/dc/elements/1.1/"/>
    <ds:schemaRef ds:uri="http://purl.org/dc/dcmitype/"/>
    <ds:schemaRef ds:uri="http://schemas.microsoft.com/office/2006/documentManagement/types"/>
    <ds:schemaRef ds:uri="dfd6ef6e-d3c8-4bd6-b09b-6e067cf0ceed"/>
    <ds:schemaRef ds:uri="http://schemas.microsoft.com/office/infopath/2007/PartnerControls"/>
    <ds:schemaRef ds:uri="http://schemas.microsoft.com/office/2006/metadata/properties"/>
    <ds:schemaRef ds:uri="http://schemas.openxmlformats.org/package/2006/metadata/core-properties"/>
    <ds:schemaRef ds:uri="d9cff194-f3b7-49a5-95be-43418b9b64ee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6A336518-B4A8-4165-9540-9BEAFBE7C5D6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9F3CBD97-E4C4-409E-99D3-8D43CF42F80E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dfd6ef6e-d3c8-4bd6-b09b-6e067cf0ceed"/>
    <ds:schemaRef ds:uri="d9cff194-f3b7-49a5-95be-43418b9b64e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215</TotalTime>
  <Words>170</Words>
  <Application>Microsoft Office PowerPoint</Application>
  <PresentationFormat>On-screen Show (4:3)</PresentationFormat>
  <Paragraphs>24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6" baseType="lpstr">
      <vt:lpstr>Arial</vt:lpstr>
      <vt:lpstr>Helvetica Neue</vt:lpstr>
      <vt:lpstr>Helvetica Neue Medium</vt:lpstr>
      <vt:lpstr>ISHALinkpen Join</vt:lpstr>
      <vt:lpstr>21_BasicWhite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 Shepherd</dc:creator>
  <cp:lastModifiedBy>D Webster</cp:lastModifiedBy>
  <cp:revision>11</cp:revision>
  <dcterms:modified xsi:type="dcterms:W3CDTF">2024-02-05T15:39:45Z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0x010100091AA07F2D7ACB41BC848B7566993D72</vt:lpwstr>
  </property>
  <property fmtid="{D5CDD505-2E9C-101B-9397-08002B2CF9AE}" pid="3" name="MediaServiceImageTags">
    <vt:lpwstr/>
  </property>
</Properties>
</file>