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4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>
            <p:extLst>
              <p:ext uri="{D42A27DB-BD31-4B8C-83A1-F6EECF244321}">
                <p14:modId xmlns:p14="http://schemas.microsoft.com/office/powerpoint/2010/main" val="376666531"/>
              </p:ext>
            </p:extLst>
          </p:nvPr>
        </p:nvGraphicFramePr>
        <p:xfrm>
          <a:off x="236414" y="856648"/>
          <a:ext cx="6587898" cy="124219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1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2194">
                <a:tc>
                  <a:txBody>
                    <a:bodyPr/>
                    <a:lstStyle/>
                    <a:p>
                      <a:pPr algn="l" defTabSz="914400">
                        <a:defRPr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3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Prior Knowledge – </a:t>
                      </a:r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1769550311"/>
              </p:ext>
            </p:extLst>
          </p:nvPr>
        </p:nvGraphicFramePr>
        <p:xfrm>
          <a:off x="3502007" y="2205203"/>
          <a:ext cx="3322305" cy="430101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7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946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6B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deposition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Rocks and sediments</a:t>
                      </a:r>
                      <a:r>
                        <a:rPr lang="en-GB" sz="1000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eroded from one part of the river are deposited in another part</a:t>
                      </a:r>
                    </a:p>
                    <a:p>
                      <a:pPr defTabSz="914400">
                        <a:defRPr sz="1800"/>
                      </a:pP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4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erosion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Erosion occurs when the fastest currents in the river carve into the banks</a:t>
                      </a:r>
                    </a:p>
                    <a:p>
                      <a:pPr defTabSz="914400">
                        <a:defRPr sz="1800"/>
                      </a:pP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8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estuary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estuary is an area where a freshwater river or stream meets the ocean</a:t>
                      </a:r>
                    </a:p>
                    <a:p>
                      <a:pPr defTabSz="914400">
                        <a:defRPr sz="1800"/>
                      </a:pP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8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meander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meander is a winding curve or bend in a river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2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</a:t>
                      </a:r>
                      <a:r>
                        <a:rPr lang="en-GB" sz="1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ource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source of a river is where it</a:t>
                      </a:r>
                      <a:r>
                        <a:rPr lang="en-GB" sz="1000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begins, usually on high ground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54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</a:t>
                      </a:r>
                      <a:r>
                        <a:rPr lang="en-GB" sz="1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ributary</a:t>
                      </a:r>
                      <a:endParaRPr sz="1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one stream or river meets another and merge together, the smaller stream or river</a:t>
                      </a:r>
                      <a:r>
                        <a:rPr lang="en-GB" sz="1000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known as a tributary</a:t>
                      </a:r>
                      <a:endParaRPr sz="1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1899513790"/>
              </p:ext>
            </p:extLst>
          </p:nvPr>
        </p:nvGraphicFramePr>
        <p:xfrm>
          <a:off x="236414" y="2205203"/>
          <a:ext cx="2995476" cy="366407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95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593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6B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8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how </a:t>
                      </a:r>
                      <a:r>
                        <a:rPr lang="en-GB" sz="14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river is formed</a:t>
                      </a:r>
                      <a:endParaRPr sz="14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</a:t>
                      </a:r>
                      <a:r>
                        <a:rPr lang="en-GB" sz="11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</a:t>
                      </a:r>
                      <a:r>
                        <a:rPr lang="en-GB" sz="1100" baseline="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key physical features associated with a river.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that rivers end up entering the sea and this is called the estuary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what</a:t>
                      </a:r>
                      <a:r>
                        <a:rPr lang="en-GB" sz="1100" baseline="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the water cycle is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the name of and can locate many of the world’s longest </a:t>
                      </a:r>
                      <a:r>
                        <a:rPr lang="en-GB" sz="110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rivers,</a:t>
                      </a:r>
                      <a:r>
                        <a:rPr lang="en-GB" sz="1100" baseline="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including the UK’s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1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</a:t>
                      </a:r>
                      <a:r>
                        <a:rPr lang="en-GB" sz="1100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100" baseline="0" dirty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causes a flood and how people are trying </a:t>
                      </a:r>
                      <a:r>
                        <a:rPr lang="en-GB" sz="1100" baseline="0" smtClean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prevent it. </a:t>
                      </a:r>
                      <a:endParaRPr sz="11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1" y="1215484"/>
            <a:ext cx="695383" cy="695383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3045681175"/>
              </p:ext>
            </p:extLst>
          </p:nvPr>
        </p:nvGraphicFramePr>
        <p:xfrm>
          <a:off x="241226" y="165168"/>
          <a:ext cx="6607149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12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GB" dirty="0"/>
                        <a:t>Rivers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6BB4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GB" sz="1000" dirty="0"/>
                        <a:t>3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Geography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6B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/>
          <a:srcRect l="21983" t="21983" r="21992" b="21973"/>
          <a:stretch>
            <a:fillRect/>
          </a:stretch>
        </p:blipFill>
        <p:spPr>
          <a:xfrm>
            <a:off x="7216843" y="165168"/>
            <a:ext cx="1347993" cy="1348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4" y="0"/>
                </a:moveTo>
                <a:cubicBezTo>
                  <a:pt x="9982" y="-5"/>
                  <a:pt x="9429" y="33"/>
                  <a:pt x="8870" y="119"/>
                </a:cubicBezTo>
                <a:cubicBezTo>
                  <a:pt x="3163" y="994"/>
                  <a:pt x="-743" y="6385"/>
                  <a:pt x="120" y="12205"/>
                </a:cubicBezTo>
                <a:cubicBezTo>
                  <a:pt x="792" y="16739"/>
                  <a:pt x="4328" y="20362"/>
                  <a:pt x="8778" y="21071"/>
                </a:cubicBezTo>
                <a:cubicBezTo>
                  <a:pt x="12063" y="21595"/>
                  <a:pt x="15398" y="20504"/>
                  <a:pt x="17750" y="18139"/>
                </a:cubicBezTo>
                <a:cubicBezTo>
                  <a:pt x="19751" y="16126"/>
                  <a:pt x="20820" y="13419"/>
                  <a:pt x="20843" y="10676"/>
                </a:cubicBezTo>
                <a:cubicBezTo>
                  <a:pt x="20857" y="9030"/>
                  <a:pt x="20497" y="7373"/>
                  <a:pt x="19738" y="5840"/>
                </a:cubicBezTo>
                <a:cubicBezTo>
                  <a:pt x="17958" y="2246"/>
                  <a:pt x="14391" y="37"/>
                  <a:pt x="10534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1" name="Picture 4" descr="River definition and meaning | Collins English Dictionary">
            <a:extLst>
              <a:ext uri="{FF2B5EF4-FFF2-40B4-BE49-F238E27FC236}">
                <a16:creationId xmlns:a16="http://schemas.microsoft.com/office/drawing/2014/main" id="{DDD716C9-695F-48EE-8401-5D720312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46" y="1764364"/>
            <a:ext cx="1770986" cy="11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Understanding Rivers | National Geographic Society">
            <a:extLst>
              <a:ext uri="{FF2B5EF4-FFF2-40B4-BE49-F238E27FC236}">
                <a16:creationId xmlns:a16="http://schemas.microsoft.com/office/drawing/2014/main" id="{25A1A342-497A-4898-AE24-CBB3D48A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46" y="3189323"/>
            <a:ext cx="1794477" cy="13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ngest Rivers In New Zealand - WorldAtlas">
            <a:extLst>
              <a:ext uri="{FF2B5EF4-FFF2-40B4-BE49-F238E27FC236}">
                <a16:creationId xmlns:a16="http://schemas.microsoft.com/office/drawing/2014/main" id="{3D6D0722-910A-426F-BC76-C4943FCD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94" y="4784167"/>
            <a:ext cx="1789929" cy="10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8" ma:contentTypeDescription="Create a new document." ma:contentTypeScope="" ma:versionID="ebdb45195710e6187d902d3d81badf72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59a252d7311e87523fd2ede7a485dca3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eb5c5ba2-2e01-4848-bc7b-1a3e52a57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dc530a3b-c169-4dc6-8d70-ac2eb4138972}" ma:internalName="TaxCatchAll" ma:showField="CatchAllData" ma:web="d9cff194-f3b7-49a5-95be-43418b9b6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  <lcf76f155ced4ddcb4097134ff3c332f xmlns="dfd6ef6e-d3c8-4bd6-b09b-6e067cf0ceed">
      <Terms xmlns="http://schemas.microsoft.com/office/infopath/2007/PartnerControls"/>
    </lcf76f155ced4ddcb4097134ff3c332f>
    <TaxCatchAll xmlns="d9cff194-f3b7-49a5-95be-43418b9b64ee" xsi:nil="true"/>
  </documentManagement>
</p:properties>
</file>

<file path=customXml/itemProps1.xml><?xml version="1.0" encoding="utf-8"?>
<ds:datastoreItem xmlns:ds="http://schemas.openxmlformats.org/officeDocument/2006/customXml" ds:itemID="{71572D96-8DEE-49A5-8404-28207893B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8CD133-3EC7-42BF-AFEE-38F39B9A0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BCC0A7-5394-4D78-A8AC-C9ABC140FDDE}">
  <ds:schemaRefs>
    <ds:schemaRef ds:uri="http://schemas.openxmlformats.org/package/2006/metadata/core-properties"/>
    <ds:schemaRef ds:uri="http://schemas.microsoft.com/office/2006/documentManagement/types"/>
    <ds:schemaRef ds:uri="d9cff194-f3b7-49a5-95be-43418b9b64ee"/>
    <ds:schemaRef ds:uri="http://purl.org/dc/elements/1.1/"/>
    <ds:schemaRef ds:uri="http://purl.org/dc/dcmitype/"/>
    <ds:schemaRef ds:uri="http://schemas.microsoft.com/office/infopath/2007/PartnerControls"/>
    <ds:schemaRef ds:uri="dfd6ef6e-d3c8-4bd6-b09b-6e067cf0ceed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182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Munnoch</dc:creator>
  <cp:lastModifiedBy>Jemma Trolley</cp:lastModifiedBy>
  <cp:revision>5</cp:revision>
  <dcterms:modified xsi:type="dcterms:W3CDTF">2023-08-27T07:14:34Z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  <property fmtid="{D5CDD505-2E9C-101B-9397-08002B2CF9AE}" pid="3" name="MediaServiceImageTags">
    <vt:lpwstr/>
  </property>
</Properties>
</file>