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/>
        </p:nvGraphicFramePr>
        <p:xfrm>
          <a:off x="276005" y="5389161"/>
          <a:ext cx="6467236" cy="122499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6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990">
                <a:tc>
                  <a:txBody>
                    <a:bodyPr/>
                    <a:lstStyle/>
                    <a:p>
                      <a:pPr algn="l" defTabSz="914400">
                        <a:defRPr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2774984510"/>
              </p:ext>
            </p:extLst>
          </p:nvPr>
        </p:nvGraphicFramePr>
        <p:xfrm>
          <a:off x="3200716" y="1079273"/>
          <a:ext cx="3436069" cy="382617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1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209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83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Chichen Itza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Mayans most well-known pyramid​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Itzamna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main god of the Maya, Itzamna was the god of fire who created the Earth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1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codices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Books, made of soft bark and folded like a fan, created by the Mayans​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ahau or ahaw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main king or lord of a Maya city-state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batab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lesser lord, usually ruling over a small town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2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Kukulcan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serpent god of the Maya. One of the primary gods, especially to the Itza peoples of Chichen Itza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3073955576"/>
              </p:ext>
            </p:extLst>
          </p:nvPr>
        </p:nvGraphicFramePr>
        <p:xfrm>
          <a:off x="240912" y="1066816"/>
          <a:ext cx="2782338" cy="38373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8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40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8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the Mayans and what they gave society​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what was happening in Britain when the Mayans were most powerful​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how different the Mayans and the Egyptian pyramids were​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how the Mayans’ belief in Gods created a culture of sacrifice 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Understand how the pok-ta-pok Mayan game could be described as the earliest football match​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Understand why the Mayans civilization died out​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005" y="5699817"/>
            <a:ext cx="669580" cy="669580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1507312612"/>
              </p:ext>
            </p:extLst>
          </p:nvPr>
        </p:nvGraphicFramePr>
        <p:xfrm>
          <a:off x="250871" y="274473"/>
          <a:ext cx="6441898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Mayans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383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History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38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040" name="Picture 16" descr="Gran Plaza in Mayan Village Wall Mural by Bill Bachmann - Danita Delimont">
            <a:extLst>
              <a:ext uri="{FF2B5EF4-FFF2-40B4-BE49-F238E27FC236}">
                <a16:creationId xmlns:a16="http://schemas.microsoft.com/office/drawing/2014/main" id="{25F5DB72-8371-47C0-B536-BD0B2999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13" y="2103107"/>
            <a:ext cx="2274831" cy="15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yan masks">
            <a:extLst>
              <a:ext uri="{FF2B5EF4-FFF2-40B4-BE49-F238E27FC236}">
                <a16:creationId xmlns:a16="http://schemas.microsoft.com/office/drawing/2014/main" id="{9CF84090-8AE0-4959-B336-0ED95BCF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13" y="3787649"/>
            <a:ext cx="227483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hichén Itzá: A Mayan Destination That Has To Be Seen To Be Believed">
            <a:extLst>
              <a:ext uri="{FF2B5EF4-FFF2-40B4-BE49-F238E27FC236}">
                <a16:creationId xmlns:a16="http://schemas.microsoft.com/office/drawing/2014/main" id="{DAF4E9D0-A6BC-4080-A773-7A6C9B73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14" y="5379252"/>
            <a:ext cx="2355704" cy="10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Props1.xml><?xml version="1.0" encoding="utf-8"?>
<ds:datastoreItem xmlns:ds="http://schemas.openxmlformats.org/officeDocument/2006/customXml" ds:itemID="{D79F9258-EA7F-4E6C-97F5-8F8BEE060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A6965B-D23A-4D21-9C52-9AAFE48B33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50F0F-0BEB-47DB-B5DB-8245B0FB6849}">
  <ds:schemaRefs>
    <ds:schemaRef ds:uri="http://schemas.microsoft.com/office/2006/metadata/properties"/>
    <ds:schemaRef ds:uri="http://purl.org/dc/elements/1.1/"/>
    <ds:schemaRef ds:uri="dfd6ef6e-d3c8-4bd6-b09b-6e067cf0ceed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cff194-f3b7-49a5-95be-43418b9b64e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213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5</cp:revision>
  <dcterms:modified xsi:type="dcterms:W3CDTF">2022-12-13T13:31:48Z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