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684553079"/>
              </p:ext>
            </p:extLst>
          </p:nvPr>
        </p:nvGraphicFramePr>
        <p:xfrm>
          <a:off x="278773" y="5251024"/>
          <a:ext cx="6557746" cy="141204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4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2043">
                <a:tc>
                  <a:txBody>
                    <a:bodyPr/>
                    <a:lstStyle/>
                    <a:p>
                      <a:pPr algn="l" defTabSz="914400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85261750"/>
              </p:ext>
            </p:extLst>
          </p:nvPr>
        </p:nvGraphicFramePr>
        <p:xfrm>
          <a:off x="3266194" y="1030182"/>
          <a:ext cx="3570325" cy="388871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1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84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puberty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 the name for the time when your body begins to develop and change as you move from childhood to adulthood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4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gestation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 the time between conception and birth, during which the embryo is developing in the uterus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embryo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Fertilisation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happens when an egg cell meets with a sperm cell and joins with it. The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fertilised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egg divides to form a ball of cells called an embryo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obese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Obesity is the condition of being much too heavy for one's height so that one's health is affected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teenager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age between thirteen and nineteen​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2661488313"/>
              </p:ext>
            </p:extLst>
          </p:nvPr>
        </p:nvGraphicFramePr>
        <p:xfrm>
          <a:off x="278773" y="1036532"/>
          <a:ext cx="2870160" cy="197399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7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1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life cycles of humans and various animals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life cycle of a human being​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what the terms puberty, gestation and reproduction mean​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279" y="5739626"/>
            <a:ext cx="885889" cy="872639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Slide Number Placeholder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/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117559973"/>
              </p:ext>
            </p:extLst>
          </p:nvPr>
        </p:nvGraphicFramePr>
        <p:xfrm>
          <a:off x="250872" y="268123"/>
          <a:ext cx="6547354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9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Life cycles of humans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Science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5578D-1CE5-48EC-8969-62121F33B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291" y="2023529"/>
            <a:ext cx="1819275" cy="47148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5387A-68B3-4BF9-B512-38EA4FD07384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d9cff194-f3b7-49a5-95be-43418b9b64ee"/>
    <ds:schemaRef ds:uri="dfd6ef6e-d3c8-4bd6-b09b-6e067cf0ceed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A336518-B4A8-4165-9540-9BEAFBE7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728FB3-625F-4AF2-8495-87643414B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175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2</cp:revision>
  <dcterms:modified xsi:type="dcterms:W3CDTF">2022-05-11T15:21:43Z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