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>
            <p:extLst>
              <p:ext uri="{D42A27DB-BD31-4B8C-83A1-F6EECF244321}">
                <p14:modId xmlns:p14="http://schemas.microsoft.com/office/powerpoint/2010/main" val="684553079"/>
              </p:ext>
            </p:extLst>
          </p:nvPr>
        </p:nvGraphicFramePr>
        <p:xfrm>
          <a:off x="278773" y="5251024"/>
          <a:ext cx="6557746" cy="141204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4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2043">
                <a:tc>
                  <a:txBody>
                    <a:bodyPr/>
                    <a:lstStyle/>
                    <a:p>
                      <a:pPr algn="l" defTabSz="914400">
                        <a:def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 Knowledge –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2423734927"/>
              </p:ext>
            </p:extLst>
          </p:nvPr>
        </p:nvGraphicFramePr>
        <p:xfrm>
          <a:off x="2985796" y="1030183"/>
          <a:ext cx="3850723" cy="415020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1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400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2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68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reproduction​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 the way different plants and animals make new plants and animals. The reproduction system differs in plants and animals​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4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Seed</a:t>
                      </a:r>
                      <a:endParaRPr lang="en-GB" sz="1100" b="1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Neue"/>
                        </a:rPr>
                        <a:t>The reproduction of a flowering plant, capable of developing into another such plant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9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Germination</a:t>
                      </a:r>
                      <a:endParaRPr lang="en-GB" sz="1100" b="1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Neue"/>
                        </a:rPr>
                        <a:t>The process by which an organism grows from a seed or spore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0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Growth</a:t>
                      </a:r>
                      <a:endParaRPr lang="en-GB" sz="1100" b="1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process of increasing in size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87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Pollination</a:t>
                      </a:r>
                      <a:endParaRPr lang="en-GB" sz="1100" b="1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Neue"/>
                        </a:rPr>
                        <a:t>The transfer of pollen from an anther of a plant to the stigma of a plant, later enabling fertilisation and the production of seeds, most often by an animal or by wind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40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Flowering </a:t>
                      </a:r>
                      <a:endParaRPr lang="en-GB" sz="1100" b="1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action of producing flowers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2563202881"/>
              </p:ext>
            </p:extLst>
          </p:nvPr>
        </p:nvGraphicFramePr>
        <p:xfrm>
          <a:off x="278773" y="1036532"/>
          <a:ext cx="2585725" cy="268473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58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014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the life cycles of various animals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1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the life cycle of different living things, e.g. mammal, amphibian, insect and bird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95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the process of reproduction in plants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0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the process of reproduction in animals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279" y="5739626"/>
            <a:ext cx="885889" cy="872639"/>
          </a:xfrm>
          <a:prstGeom prst="rect">
            <a:avLst/>
          </a:prstGeom>
          <a:ln w="3175">
            <a:miter lim="400000"/>
          </a:ln>
        </p:spPr>
      </p:pic>
      <p:sp>
        <p:nvSpPr>
          <p:cNvPr id="155" name="Slide Number Placeholder 8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4572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238339961"/>
              </p:ext>
            </p:extLst>
          </p:nvPr>
        </p:nvGraphicFramePr>
        <p:xfrm>
          <a:off x="250872" y="268123"/>
          <a:ext cx="6547354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29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Life cycles in plants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Science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>
            <a:extLst/>
          </a:blip>
          <a:srcRect l="21997" t="21983" r="21995" b="21976"/>
          <a:stretch>
            <a:fillRect/>
          </a:stretch>
        </p:blipFill>
        <p:spPr>
          <a:xfrm>
            <a:off x="7178164" y="268123"/>
            <a:ext cx="1630621" cy="163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5" y="0"/>
                </a:moveTo>
                <a:cubicBezTo>
                  <a:pt x="9983" y="-5"/>
                  <a:pt x="9425" y="33"/>
                  <a:pt x="8866" y="119"/>
                </a:cubicBezTo>
                <a:cubicBezTo>
                  <a:pt x="3156" y="994"/>
                  <a:pt x="-743" y="6387"/>
                  <a:pt x="120" y="12207"/>
                </a:cubicBezTo>
                <a:cubicBezTo>
                  <a:pt x="792" y="16741"/>
                  <a:pt x="4328" y="20362"/>
                  <a:pt x="8779" y="21071"/>
                </a:cubicBezTo>
                <a:cubicBezTo>
                  <a:pt x="12065" y="21595"/>
                  <a:pt x="15400" y="20503"/>
                  <a:pt x="17754" y="18137"/>
                </a:cubicBezTo>
                <a:cubicBezTo>
                  <a:pt x="19755" y="16124"/>
                  <a:pt x="20820" y="13418"/>
                  <a:pt x="20843" y="10675"/>
                </a:cubicBezTo>
                <a:cubicBezTo>
                  <a:pt x="20857" y="9029"/>
                  <a:pt x="20496" y="7370"/>
                  <a:pt x="19737" y="5838"/>
                </a:cubicBezTo>
                <a:cubicBezTo>
                  <a:pt x="17956" y="2243"/>
                  <a:pt x="14394" y="37"/>
                  <a:pt x="10535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1026" name="Picture 2" descr="Plant Life Cycle For Kids - Plant Life Cycle Stages-SmartClass4Kids">
            <a:extLst>
              <a:ext uri="{FF2B5EF4-FFF2-40B4-BE49-F238E27FC236}">
                <a16:creationId xmlns:a16="http://schemas.microsoft.com/office/drawing/2014/main" id="{219C8EBD-6709-46FB-B5F5-6C9244F9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19" y="2152166"/>
            <a:ext cx="1869330" cy="18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 Plants Feel Pain? | Britannica">
            <a:extLst>
              <a:ext uri="{FF2B5EF4-FFF2-40B4-BE49-F238E27FC236}">
                <a16:creationId xmlns:a16="http://schemas.microsoft.com/office/drawing/2014/main" id="{E8D8D9B4-11ED-4408-8E16-DCD1AD954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82" y="4273957"/>
            <a:ext cx="1884784" cy="12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4" ma:contentTypeDescription="Create a new document." ma:contentTypeScope="" ma:versionID="5c64681535d661d816bf4f338dcef529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00842da2b49845fa291671b6b20179b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Props1.xml><?xml version="1.0" encoding="utf-8"?>
<ds:datastoreItem xmlns:ds="http://schemas.openxmlformats.org/officeDocument/2006/customXml" ds:itemID="{24728FB3-625F-4AF2-8495-87643414B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336518-B4A8-4165-9540-9BEAFBE7C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E5387A-68B3-4BF9-B512-38EA4FD07384}">
  <ds:schemaRefs>
    <ds:schemaRef ds:uri="d9cff194-f3b7-49a5-95be-43418b9b64ee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dfd6ef6e-d3c8-4bd6-b09b-6e067cf0ceed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181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Tammie Roy</dc:creator>
  <cp:lastModifiedBy>Tammie Roy</cp:lastModifiedBy>
  <cp:revision>3</cp:revision>
  <dcterms:modified xsi:type="dcterms:W3CDTF">2022-05-11T15:38:30Z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