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6087296"/>
            <a:ext cx="8161736" cy="324183"/>
          </a:xfrm>
          <a:prstGeom prst="rect">
            <a:avLst/>
          </a:prstGeom>
        </p:spPr>
        <p:txBody>
          <a:bodyPr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1303734"/>
            <a:ext cx="8162619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89734"/>
            <a:ext cx="8161736" cy="102403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509242"/>
            <a:ext cx="8161736" cy="18406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4366392"/>
            <a:ext cx="8161735" cy="47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702468"/>
            <a:ext cx="8161736" cy="3663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7921" y="2616398"/>
            <a:ext cx="8108158" cy="1634134"/>
          </a:xfrm>
          <a:prstGeom prst="rect">
            <a:avLst/>
          </a:prstGeom>
        </p:spPr>
        <p:txBody>
          <a:bodyPr anchor="ctr"/>
          <a:lstStyle>
            <a:lvl1pPr marL="321468" indent="-241101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21468" indent="2160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21468" indent="6732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21468" indent="11304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21468" indent="15876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250" y="4518421"/>
            <a:ext cx="7768829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1464469" y="483439"/>
            <a:ext cx="7850525" cy="5887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4638972" y="205382"/>
            <a:ext cx="4036220" cy="322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ummus"/>
          <p:cNvSpPr>
            <a:spLocks noGrp="1"/>
          </p:cNvSpPr>
          <p:nvPr>
            <p:ph type="pic" idx="23"/>
          </p:nvPr>
        </p:nvSpPr>
        <p:spPr>
          <a:xfrm>
            <a:off x="3504902" y="1933181"/>
            <a:ext cx="5581056" cy="6495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714375" y="-741165"/>
            <a:ext cx="10144125" cy="8115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264915" y="-643988"/>
            <a:ext cx="12540693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643312"/>
            <a:ext cx="8161736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5929312"/>
            <a:ext cx="8161736" cy="484995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401835"/>
            <a:ext cx="8161736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51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 "/>
          <p:cNvSpPr>
            <a:spLocks noGrp="1"/>
          </p:cNvSpPr>
          <p:nvPr>
            <p:ph type="pic" idx="21"/>
          </p:nvPr>
        </p:nvSpPr>
        <p:spPr>
          <a:xfrm>
            <a:off x="3740012" y="348257"/>
            <a:ext cx="5304236" cy="6173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18296"/>
            <a:ext cx="3589736" cy="2843837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486938"/>
            <a:ext cx="3589736" cy="30849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14392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4339828" y="419695"/>
            <a:ext cx="4534049" cy="60453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3589736" cy="714376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993500"/>
            <a:ext cx="3589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447013"/>
            <a:ext cx="3589736" cy="393269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2268140"/>
            <a:ext cx="8161736" cy="2321720"/>
          </a:xfrm>
          <a:prstGeom prst="rect">
            <a:avLst/>
          </a:prstGeom>
        </p:spPr>
        <p:txBody>
          <a:bodyPr anchor="ctr"/>
          <a:lstStyle>
            <a:lvl1pPr>
              <a:defRPr sz="5600" b="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8161736" cy="71437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1195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None/>
              <a:defRPr sz="2600" spc="-26"/>
            </a:lvl1pPr>
            <a:lvl2pPr marL="0" indent="457200">
              <a:spcBef>
                <a:spcPts val="900"/>
              </a:spcBef>
              <a:buSzTx/>
              <a:buNone/>
              <a:defRPr sz="2600" spc="-26"/>
            </a:lvl2pPr>
            <a:lvl3pPr marL="0" indent="914400">
              <a:spcBef>
                <a:spcPts val="900"/>
              </a:spcBef>
              <a:buSzTx/>
              <a:buNone/>
              <a:defRPr sz="2600" spc="-26"/>
            </a:lvl3pPr>
            <a:lvl4pPr marL="0" indent="1371600">
              <a:spcBef>
                <a:spcPts val="900"/>
              </a:spcBef>
              <a:buSzTx/>
              <a:buNone/>
              <a:defRPr sz="2600" spc="-26"/>
            </a:lvl4pPr>
            <a:lvl5pPr marL="0" indent="1828800">
              <a:spcBef>
                <a:spcPts val="900"/>
              </a:spcBef>
              <a:buSzTx/>
              <a:buNone/>
              <a:defRPr sz="2600" spc="-26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2080617"/>
            <a:ext cx="8161736" cy="4286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09562"/>
            <a:ext cx="8161736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99" y="6477148"/>
            <a:ext cx="211240" cy="2079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 defTabSz="410765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4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35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016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397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778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159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540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921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302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2"/>
          <p:cNvGraphicFramePr/>
          <p:nvPr>
            <p:extLst>
              <p:ext uri="{D42A27DB-BD31-4B8C-83A1-F6EECF244321}">
                <p14:modId xmlns:p14="http://schemas.microsoft.com/office/powerpoint/2010/main" val="684553079"/>
              </p:ext>
            </p:extLst>
          </p:nvPr>
        </p:nvGraphicFramePr>
        <p:xfrm>
          <a:off x="278773" y="5251024"/>
          <a:ext cx="6557746" cy="141204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4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6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2043">
                <a:tc>
                  <a:txBody>
                    <a:bodyPr/>
                    <a:lstStyle/>
                    <a:p>
                      <a:pPr algn="l" defTabSz="914400">
                        <a:def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 Knowledge –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2" name="Table 4"/>
          <p:cNvGraphicFramePr/>
          <p:nvPr>
            <p:extLst>
              <p:ext uri="{D42A27DB-BD31-4B8C-83A1-F6EECF244321}">
                <p14:modId xmlns:p14="http://schemas.microsoft.com/office/powerpoint/2010/main" val="2905685095"/>
              </p:ext>
            </p:extLst>
          </p:nvPr>
        </p:nvGraphicFramePr>
        <p:xfrm>
          <a:off x="3060440" y="1030182"/>
          <a:ext cx="3776079" cy="408081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971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4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384">
                <a:tc gridSpan="2"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Vocabulary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2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3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friction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force between two surfaces that are sliding, or trying to slide, across each other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9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gravity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force which tries to pull two objects towards each other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8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air resistance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type of friction between air and another material. For example, when an aeroplane flies through the air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8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water resistance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If you go swimming, there is friction between your skin and the water particles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78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levers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long rigid body with a fulcrum along its length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3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pulleys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simple machine and comprises of a wheel on a fixed axle, with a groove along the edges to guide a rope or cable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" name="Table 7"/>
          <p:cNvGraphicFramePr/>
          <p:nvPr>
            <p:extLst>
              <p:ext uri="{D42A27DB-BD31-4B8C-83A1-F6EECF244321}">
                <p14:modId xmlns:p14="http://schemas.microsoft.com/office/powerpoint/2010/main" val="676308219"/>
              </p:ext>
            </p:extLst>
          </p:nvPr>
        </p:nvGraphicFramePr>
        <p:xfrm>
          <a:off x="278773" y="1036532"/>
          <a:ext cx="2664406" cy="361815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664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014">
                <a:tc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knowledge </a:t>
                      </a:r>
                    </a:p>
                  </a:txBody>
                  <a:tcPr marL="34290" marR="34290" marT="34290" marB="34290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2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39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what a force is and how it impacts on the way things move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6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what gravity is and its impact on our lives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87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Identify and know the effect of air resistance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1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Identify and know the effect of water resistance</a:t>
                      </a: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95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Identify and know the effect of friction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01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Explain how levers, pulleys and gears allow a smaller force to have a greater effect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279" y="5739626"/>
            <a:ext cx="885889" cy="872639"/>
          </a:xfrm>
          <a:prstGeom prst="rect">
            <a:avLst/>
          </a:prstGeom>
          <a:ln w="3175">
            <a:miter lim="400000"/>
          </a:ln>
        </p:spPr>
      </p:pic>
      <p:sp>
        <p:nvSpPr>
          <p:cNvPr id="155" name="Slide Number Placeholder 8"/>
          <p:cNvSpPr txBox="1">
            <a:spLocks noGrp="1"/>
          </p:cNvSpPr>
          <p:nvPr>
            <p:ph type="sldNum" sz="quarter" idx="4294967295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4572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graphicFrame>
        <p:nvGraphicFramePr>
          <p:cNvPr id="158" name="Table"/>
          <p:cNvGraphicFramePr/>
          <p:nvPr>
            <p:extLst>
              <p:ext uri="{D42A27DB-BD31-4B8C-83A1-F6EECF244321}">
                <p14:modId xmlns:p14="http://schemas.microsoft.com/office/powerpoint/2010/main" val="1138180056"/>
              </p:ext>
            </p:extLst>
          </p:nvPr>
        </p:nvGraphicFramePr>
        <p:xfrm>
          <a:off x="250872" y="268123"/>
          <a:ext cx="6547354" cy="571282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329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641">
                <a:tc gridSpan="3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King Edwin Primary School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Main Learning:</a:t>
                      </a:r>
                      <a:r>
                        <a:rPr dirty="0"/>
                        <a:t> </a:t>
                      </a:r>
                      <a:r>
                        <a:rPr lang="en-US" dirty="0"/>
                        <a:t>Forces</a:t>
                      </a:r>
                      <a:endParaRPr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224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/>
                        <a:t>Year </a:t>
                      </a:r>
                      <a:r>
                        <a:rPr lang="en-US" sz="1000" dirty="0"/>
                        <a:t>5</a:t>
                      </a:r>
                      <a:endParaRPr sz="1000"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Subject</a:t>
                      </a:r>
                      <a:r>
                        <a:rPr dirty="0"/>
                        <a:t>: Science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22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IMG_6674.png" descr="IMG_6674.png"/>
          <p:cNvPicPr>
            <a:picLocks noChangeAspect="1"/>
          </p:cNvPicPr>
          <p:nvPr/>
        </p:nvPicPr>
        <p:blipFill>
          <a:blip r:embed="rId3">
            <a:extLst/>
          </a:blip>
          <a:srcRect l="21997" t="21983" r="21995" b="21976"/>
          <a:stretch>
            <a:fillRect/>
          </a:stretch>
        </p:blipFill>
        <p:spPr>
          <a:xfrm>
            <a:off x="7102619" y="268123"/>
            <a:ext cx="1630621" cy="163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3" h="21200" extrusionOk="0">
                <a:moveTo>
                  <a:pt x="10535" y="0"/>
                </a:moveTo>
                <a:cubicBezTo>
                  <a:pt x="9983" y="-5"/>
                  <a:pt x="9425" y="33"/>
                  <a:pt x="8866" y="119"/>
                </a:cubicBezTo>
                <a:cubicBezTo>
                  <a:pt x="3156" y="994"/>
                  <a:pt x="-743" y="6387"/>
                  <a:pt x="120" y="12207"/>
                </a:cubicBezTo>
                <a:cubicBezTo>
                  <a:pt x="792" y="16741"/>
                  <a:pt x="4328" y="20362"/>
                  <a:pt x="8779" y="21071"/>
                </a:cubicBezTo>
                <a:cubicBezTo>
                  <a:pt x="12065" y="21595"/>
                  <a:pt x="15400" y="20503"/>
                  <a:pt x="17754" y="18137"/>
                </a:cubicBezTo>
                <a:cubicBezTo>
                  <a:pt x="19755" y="16124"/>
                  <a:pt x="20820" y="13418"/>
                  <a:pt x="20843" y="10675"/>
                </a:cubicBezTo>
                <a:cubicBezTo>
                  <a:pt x="20857" y="9029"/>
                  <a:pt x="20496" y="7370"/>
                  <a:pt x="19737" y="5838"/>
                </a:cubicBezTo>
                <a:cubicBezTo>
                  <a:pt x="17956" y="2243"/>
                  <a:pt x="14394" y="37"/>
                  <a:pt x="10535" y="0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6F5ED-FC76-4532-B21B-FD3D28BE6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192" y="2124525"/>
            <a:ext cx="1911473" cy="44143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AA07F2D7ACB41BC848B7566993D72" ma:contentTypeVersion="34" ma:contentTypeDescription="Create a new document." ma:contentTypeScope="" ma:versionID="5c64681535d661d816bf4f338dcef529">
  <xsd:schema xmlns:xsd="http://www.w3.org/2001/XMLSchema" xmlns:xs="http://www.w3.org/2001/XMLSchema" xmlns:p="http://schemas.microsoft.com/office/2006/metadata/properties" xmlns:ns2="dfd6ef6e-d3c8-4bd6-b09b-6e067cf0ceed" xmlns:ns3="d9cff194-f3b7-49a5-95be-43418b9b64ee" targetNamespace="http://schemas.microsoft.com/office/2006/metadata/properties" ma:root="true" ma:fieldsID="00842da2b49845fa291671b6b20179ba" ns2:_="" ns3:_="">
    <xsd:import namespace="dfd6ef6e-d3c8-4bd6-b09b-6e067cf0ceed"/>
    <xsd:import namespace="d9cff194-f3b7-49a5-95be-43418b9b6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ef6e-d3c8-4bd6-b09b-6e067cf0c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ff194-f3b7-49a5-95be-43418b9b6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fd6ef6e-d3c8-4bd6-b09b-6e067cf0ceed" xsi:nil="true"/>
    <Templates xmlns="dfd6ef6e-d3c8-4bd6-b09b-6e067cf0ceed" xsi:nil="true"/>
    <Has_Teacher_Only_SectionGroup xmlns="dfd6ef6e-d3c8-4bd6-b09b-6e067cf0ceed" xsi:nil="true"/>
    <Invited_Students xmlns="dfd6ef6e-d3c8-4bd6-b09b-6e067cf0ceed" xsi:nil="true"/>
    <DefaultSectionNames xmlns="dfd6ef6e-d3c8-4bd6-b09b-6e067cf0ceed" xsi:nil="true"/>
    <Teachers xmlns="dfd6ef6e-d3c8-4bd6-b09b-6e067cf0ceed">
      <UserInfo>
        <DisplayName/>
        <AccountId xsi:nil="true"/>
        <AccountType/>
      </UserInfo>
    </Teachers>
    <AppVersion xmlns="dfd6ef6e-d3c8-4bd6-b09b-6e067cf0ceed" xsi:nil="true"/>
    <Teams_Channel_Section_Location xmlns="dfd6ef6e-d3c8-4bd6-b09b-6e067cf0ceed" xsi:nil="true"/>
    <CultureName xmlns="dfd6ef6e-d3c8-4bd6-b09b-6e067cf0ceed" xsi:nil="true"/>
    <Owner xmlns="dfd6ef6e-d3c8-4bd6-b09b-6e067cf0ceed">
      <UserInfo>
        <DisplayName/>
        <AccountId xsi:nil="true"/>
        <AccountType/>
      </UserInfo>
    </Owner>
    <Students xmlns="dfd6ef6e-d3c8-4bd6-b09b-6e067cf0ceed">
      <UserInfo>
        <DisplayName/>
        <AccountId xsi:nil="true"/>
        <AccountType/>
      </UserInfo>
    </Students>
    <LMS_Mappings xmlns="dfd6ef6e-d3c8-4bd6-b09b-6e067cf0ceed" xsi:nil="true"/>
    <NotebookType xmlns="dfd6ef6e-d3c8-4bd6-b09b-6e067cf0ceed" xsi:nil="true"/>
    <FolderType xmlns="dfd6ef6e-d3c8-4bd6-b09b-6e067cf0ceed" xsi:nil="true"/>
    <Student_Groups xmlns="dfd6ef6e-d3c8-4bd6-b09b-6e067cf0ceed">
      <UserInfo>
        <DisplayName/>
        <AccountId xsi:nil="true"/>
        <AccountType/>
      </UserInfo>
    </Student_Groups>
    <Distribution_Groups xmlns="dfd6ef6e-d3c8-4bd6-b09b-6e067cf0ceed" xsi:nil="true"/>
    <TeamsChannelId xmlns="dfd6ef6e-d3c8-4bd6-b09b-6e067cf0ceed" xsi:nil="true"/>
    <IsNotebookLocked xmlns="dfd6ef6e-d3c8-4bd6-b09b-6e067cf0ceed" xsi:nil="true"/>
    <Self_Registration_Enabled xmlns="dfd6ef6e-d3c8-4bd6-b09b-6e067cf0ceed" xsi:nil="true"/>
    <Invited_Teachers xmlns="dfd6ef6e-d3c8-4bd6-b09b-6e067cf0ceed" xsi:nil="true"/>
    <Is_Collaboration_Space_Locked xmlns="dfd6ef6e-d3c8-4bd6-b09b-6e067cf0ceed" xsi:nil="true"/>
  </documentManagement>
</p:properties>
</file>

<file path=customXml/itemProps1.xml><?xml version="1.0" encoding="utf-8"?>
<ds:datastoreItem xmlns:ds="http://schemas.openxmlformats.org/officeDocument/2006/customXml" ds:itemID="{24728FB3-625F-4AF2-8495-87643414B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6ef6e-d3c8-4bd6-b09b-6e067cf0ceed"/>
    <ds:schemaRef ds:uri="d9cff194-f3b7-49a5-95be-43418b9b6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336518-B4A8-4165-9540-9BEAFBE7C5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E5387A-68B3-4BF9-B512-38EA4FD07384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9cff194-f3b7-49a5-95be-43418b9b64ee"/>
    <ds:schemaRef ds:uri="http://www.w3.org/XML/1998/namespace"/>
    <ds:schemaRef ds:uri="dfd6ef6e-d3c8-4bd6-b09b-6e067cf0ceed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227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Century Gothic</vt:lpstr>
      <vt:lpstr>Helvetica Neue</vt:lpstr>
      <vt:lpstr>Helvetica Neue Medium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Tammie Roy</dc:creator>
  <cp:lastModifiedBy>Tammie Roy</cp:lastModifiedBy>
  <cp:revision>2</cp:revision>
  <dcterms:modified xsi:type="dcterms:W3CDTF">2022-05-11T15:41:04Z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0x010100091AA07F2D7ACB41BC848B7566993D72</vt:lpwstr>
  </property>
</Properties>
</file>