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3315211078"/>
              </p:ext>
            </p:extLst>
          </p:nvPr>
        </p:nvGraphicFramePr>
        <p:xfrm>
          <a:off x="278772" y="5251024"/>
          <a:ext cx="6747177" cy="141204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7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2043">
                <a:tc>
                  <a:txBody>
                    <a:bodyPr/>
                    <a:lstStyle/>
                    <a:p>
                      <a:pPr algn="l" defTabSz="914400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2148488770"/>
              </p:ext>
            </p:extLst>
          </p:nvPr>
        </p:nvGraphicFramePr>
        <p:xfrm>
          <a:off x="2724539" y="1030184"/>
          <a:ext cx="4301411" cy="413711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89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264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2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solar system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 made of the eight planets that orbit our sun; it is also made of asteroids, moons, comets and lots more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82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planet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There are 8 planets in our solar system, they are Mercury, Venus, Earth, Mars, Jupiter, Saturn, Uranus and Neptune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2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spherical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Something spherical is like a sphere in being round, or more or less round, in three dimensions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4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crescent moon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 is a slither of the moon that is lit up and can be seen and is less than half the moon​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gibbous moon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gibbous moon occurs when the moon is three-quarters lit up​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95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eclipse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This occurs when an astronomical object is temporarily obscured. A lunar eclipse happens when the Earth moves between the Sun and the Moon and blocking the Sun's rays from striking the Moon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309875324"/>
              </p:ext>
            </p:extLst>
          </p:nvPr>
        </p:nvGraphicFramePr>
        <p:xfrm>
          <a:off x="250873" y="1030182"/>
          <a:ext cx="2399021" cy="385394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99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1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Sun, Earth, moon and  the plants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and explain the movement of the Earth and other planets relative to the Sun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and explain the movement of the Moon relative to the Earth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and demonstrate how night and day are created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Describe the Sun, Earth and Moon (using the term spherical)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information about the planets​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940" y="5520725"/>
            <a:ext cx="885889" cy="872639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Slide Number Placeholder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382854562"/>
              </p:ext>
            </p:extLst>
          </p:nvPr>
        </p:nvGraphicFramePr>
        <p:xfrm>
          <a:off x="250871" y="268123"/>
          <a:ext cx="6775079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40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Earth and Space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Science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262506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AE4D6-113F-4ED4-A5E3-A8BAEEE06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94" y="2099816"/>
            <a:ext cx="1987763" cy="34437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Props1.xml><?xml version="1.0" encoding="utf-8"?>
<ds:datastoreItem xmlns:ds="http://schemas.openxmlformats.org/officeDocument/2006/customXml" ds:itemID="{24728FB3-625F-4AF2-8495-87643414B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336518-B4A8-4165-9540-9BEAFBE7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E5387A-68B3-4BF9-B512-38EA4FD07384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dfd6ef6e-d3c8-4bd6-b09b-6e067cf0ceed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9cff194-f3b7-49a5-95be-43418b9b64e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275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3</cp:revision>
  <dcterms:modified xsi:type="dcterms:W3CDTF">2022-05-11T15:27:33Z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