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9070B-E66D-491B-9AC2-49666AF13322}" v="15" dt="2022-05-11T15:47:10.25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/>
        </p:nvGraphicFramePr>
        <p:xfrm>
          <a:off x="241226" y="5310984"/>
          <a:ext cx="6221857" cy="130730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1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7307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642183847"/>
              </p:ext>
            </p:extLst>
          </p:nvPr>
        </p:nvGraphicFramePr>
        <p:xfrm>
          <a:off x="3230767" y="1012250"/>
          <a:ext cx="3219381" cy="417491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6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032">
                <a:tc gridSpan="2"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/>
                        </a:rPr>
                        <a:t>pampas</a:t>
                      </a: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/>
                        </a:rPr>
                        <a:t>The pampas </a:t>
                      </a:r>
                      <a:r>
                        <a:rPr lang="en-GB" sz="11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are fertile South American lowlands that cover more than 750,000 km</a:t>
                      </a:r>
                      <a:r>
                        <a:rPr lang="en-GB" sz="1100" b="0" i="0" u="none" strike="noStrike" kern="1200" baseline="30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2</a:t>
                      </a:r>
                      <a:endParaRPr lang="en-GB" sz="11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/>
                        </a:rPr>
                        <a:t>Incas</a:t>
                      </a: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The Incas, an American indigenous people, were originally from the southern highlands of Peru.</a:t>
                      </a:r>
                      <a:endParaRPr lang="en-GB" sz="11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/>
                        </a:rPr>
                        <a:t>street children</a:t>
                      </a: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/>
                        </a:rPr>
                        <a:t>Groups of children with no homes or parents who are forced to beg for a living</a:t>
                      </a:r>
                      <a:endParaRPr lang="en-GB" sz="11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/>
                        </a:rPr>
                        <a:t>anaconda snake</a:t>
                      </a: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1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Semiaquatic snakes found in tropical South America</a:t>
                      </a:r>
                      <a:endParaRPr lang="en-GB" sz="11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/>
                        </a:rPr>
                        <a:t>Andes</a:t>
                      </a: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0" i="0" u="none" strike="noStrike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world's longest continental mountain range</a:t>
                      </a:r>
                      <a:endParaRPr lang="en-GB" sz="11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itchFamily="34"/>
                        </a:rPr>
                        <a:t>I am somebody</a:t>
                      </a: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/>
                        </a:rPr>
                        <a:t>poem which was used in a campaign to bring attention to the street children of Brazil</a:t>
                      </a:r>
                      <a:endParaRPr lang="en-GB" sz="11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1470720769"/>
              </p:ext>
            </p:extLst>
          </p:nvPr>
        </p:nvGraphicFramePr>
        <p:xfrm>
          <a:off x="241226" y="1009600"/>
          <a:ext cx="2868044" cy="417563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868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21">
                <a:tc>
                  <a:txBody>
                    <a:bodyPr/>
                    <a:lstStyle/>
                    <a:p>
                      <a:pPr defTabSz="914400">
                        <a:defRPr sz="1800" b="0"/>
                      </a:pPr>
                      <a:r>
                        <a:rPr sz="17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41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Know </a:t>
                      </a:r>
                      <a:r>
                        <a:rPr lang="en-US" sz="14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 South America is and what its main geographical features are.</a:t>
                      </a:r>
                      <a:endParaRPr sz="1400" b="1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21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1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</a:rPr>
                        <a:t>Know and locate a number of South American countries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21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entury Gothic" pitchFamily="34"/>
                        </a:rPr>
                        <a:t>Find out about Brazil’s key features, including human and physical issues </a:t>
                      </a:r>
                      <a:r>
                        <a:rPr lang="en-GB" sz="11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</a:rPr>
                        <a:t>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21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1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</a:rPr>
                        <a:t>Know about fruits and natural resources that South American countries have  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21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1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  <a:latin typeface="Century Gothic" pitchFamily="34"/>
                        </a:rPr>
                        <a:t>Know what is meant by the term ‘street children’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793">
                <a:tc>
                  <a:txBody>
                    <a:bodyPr/>
                    <a:lstStyle/>
                    <a:p>
                      <a:pPr algn="ctr" defTabSz="914400"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lang="en-GB" sz="1100" dirty="0"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 key physical and human characteristics of a chosen location in South America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3" y="5667168"/>
            <a:ext cx="695383" cy="695383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2811530331"/>
              </p:ext>
            </p:extLst>
          </p:nvPr>
        </p:nvGraphicFramePr>
        <p:xfrm>
          <a:off x="241226" y="165168"/>
          <a:ext cx="6221855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12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lang="en-US" b="1" dirty="0"/>
                        <a:t> South America 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Geography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/>
          <a:srcRect l="21983" t="21983" r="21992" b="21973"/>
          <a:stretch>
            <a:fillRect/>
          </a:stretch>
        </p:blipFill>
        <p:spPr>
          <a:xfrm>
            <a:off x="7216843" y="165168"/>
            <a:ext cx="1347993" cy="1348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4" y="0"/>
                </a:moveTo>
                <a:cubicBezTo>
                  <a:pt x="9982" y="-5"/>
                  <a:pt x="9429" y="33"/>
                  <a:pt x="8870" y="119"/>
                </a:cubicBezTo>
                <a:cubicBezTo>
                  <a:pt x="3163" y="994"/>
                  <a:pt x="-743" y="6385"/>
                  <a:pt x="120" y="12205"/>
                </a:cubicBezTo>
                <a:cubicBezTo>
                  <a:pt x="792" y="16739"/>
                  <a:pt x="4328" y="20362"/>
                  <a:pt x="8778" y="21071"/>
                </a:cubicBezTo>
                <a:cubicBezTo>
                  <a:pt x="12063" y="21595"/>
                  <a:pt x="15398" y="20504"/>
                  <a:pt x="17750" y="18139"/>
                </a:cubicBezTo>
                <a:cubicBezTo>
                  <a:pt x="19751" y="16126"/>
                  <a:pt x="20820" y="13419"/>
                  <a:pt x="20843" y="10676"/>
                </a:cubicBezTo>
                <a:cubicBezTo>
                  <a:pt x="20857" y="9030"/>
                  <a:pt x="20497" y="7373"/>
                  <a:pt x="19738" y="5840"/>
                </a:cubicBezTo>
                <a:cubicBezTo>
                  <a:pt x="17958" y="2246"/>
                  <a:pt x="14391" y="37"/>
                  <a:pt x="10534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1" name="Picture 2" descr="South America • FamilySearch">
            <a:extLst>
              <a:ext uri="{FF2B5EF4-FFF2-40B4-BE49-F238E27FC236}">
                <a16:creationId xmlns:a16="http://schemas.microsoft.com/office/drawing/2014/main" id="{135CB242-0E3B-FEEE-05AD-41395139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09" y="1847549"/>
            <a:ext cx="2439691" cy="319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4" ma:contentTypeDescription="Create a new document." ma:contentTypeScope="" ma:versionID="5c64681535d661d816bf4f338dcef529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00842da2b49845fa291671b6b20179ba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8CD133-3EC7-42BF-AFEE-38F39B9A0D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BCC0A7-5394-4D78-A8AC-C9ABC140FDDE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dfd6ef6e-d3c8-4bd6-b09b-6e067cf0ceed"/>
    <ds:schemaRef ds:uri="http://schemas.microsoft.com/office/2006/documentManagement/types"/>
    <ds:schemaRef ds:uri="http://schemas.microsoft.com/office/infopath/2007/PartnerControls"/>
    <ds:schemaRef ds:uri="d9cff194-f3b7-49a5-95be-43418b9b64ee"/>
  </ds:schemaRefs>
</ds:datastoreItem>
</file>

<file path=customXml/itemProps3.xml><?xml version="1.0" encoding="utf-8"?>
<ds:datastoreItem xmlns:ds="http://schemas.openxmlformats.org/officeDocument/2006/customXml" ds:itemID="{0177217A-3065-4B99-8777-23B1BC84E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Helvetica Neue</vt:lpstr>
      <vt:lpstr>Helvetica Neue Medium</vt:lpstr>
      <vt:lpstr>Times New Roman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Lewis</dc:creator>
  <cp:lastModifiedBy>Tammie Roy</cp:lastModifiedBy>
  <cp:revision>8</cp:revision>
  <dcterms:modified xsi:type="dcterms:W3CDTF">2022-10-11T07:39:15Z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