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/>
        </p:nvGraphicFramePr>
        <p:xfrm>
          <a:off x="276005" y="5389161"/>
          <a:ext cx="6467236" cy="122499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76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990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1967332821"/>
              </p:ext>
            </p:extLst>
          </p:nvPr>
        </p:nvGraphicFramePr>
        <p:xfrm>
          <a:off x="3200716" y="1079273"/>
          <a:ext cx="3436069" cy="38705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1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209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83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Anglo-Saxon kingdoms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Anglo-Saxons formed many regions each with one ruler, known as kingdoms​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Shire reeve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peace officer of a shire, later known as ‘sheriff’.​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1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churl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lower-class Anglo-Saxon but better than a slave​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9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longship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narrow boat used by Vikings to raid along coasts​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longhouse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large hall-like building where many Viking families would live together​</a:t>
                      </a:r>
                      <a:endParaRPr lang="en-US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2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Jorvik</a:t>
                      </a:r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GB" sz="11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C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The Viking name for the city of York. York now has a famous Viking museum called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Jorvik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1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2217006687"/>
              </p:ext>
            </p:extLst>
          </p:nvPr>
        </p:nvGraphicFramePr>
        <p:xfrm>
          <a:off x="240912" y="1066816"/>
          <a:ext cx="2782338" cy="41752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8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0404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8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8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how Britain changed between the end of the Roman occupation and 1066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why the Romans left Britain​</a:t>
                      </a:r>
                    </a:p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who the Anglo-Saxons were and how they divided Britain up​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who the Vikings were and how they battled with the Anglo-Saxons​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7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how many of the words we use today originate from the Anglo-Saxons or the Vikings​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Know how the Vikings and Anglo-Saxons improved Britain​</a:t>
                      </a:r>
                    </a:p>
                  </a:txBody>
                  <a:tcPr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63" y="5666866"/>
            <a:ext cx="669580" cy="669580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2778501202"/>
              </p:ext>
            </p:extLst>
          </p:nvPr>
        </p:nvGraphicFramePr>
        <p:xfrm>
          <a:off x="250871" y="274473"/>
          <a:ext cx="6441898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23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End of Roman occupation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3830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History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D383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>
            <a:extLst/>
          </a:blip>
          <a:srcRect l="21997" t="21983" r="21995" b="21976"/>
          <a:stretch>
            <a:fillRect/>
          </a:stretch>
        </p:blipFill>
        <p:spPr>
          <a:xfrm>
            <a:off x="7102619" y="268123"/>
            <a:ext cx="1630621" cy="163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5" y="0"/>
                </a:moveTo>
                <a:cubicBezTo>
                  <a:pt x="9983" y="-5"/>
                  <a:pt x="9425" y="33"/>
                  <a:pt x="8866" y="119"/>
                </a:cubicBezTo>
                <a:cubicBezTo>
                  <a:pt x="3156" y="994"/>
                  <a:pt x="-743" y="6387"/>
                  <a:pt x="120" y="12207"/>
                </a:cubicBezTo>
                <a:cubicBezTo>
                  <a:pt x="792" y="16741"/>
                  <a:pt x="4328" y="20362"/>
                  <a:pt x="8779" y="21071"/>
                </a:cubicBezTo>
                <a:cubicBezTo>
                  <a:pt x="12065" y="21595"/>
                  <a:pt x="15400" y="20503"/>
                  <a:pt x="17754" y="18137"/>
                </a:cubicBezTo>
                <a:cubicBezTo>
                  <a:pt x="19755" y="16124"/>
                  <a:pt x="20820" y="13418"/>
                  <a:pt x="20843" y="10675"/>
                </a:cubicBezTo>
                <a:cubicBezTo>
                  <a:pt x="20857" y="9029"/>
                  <a:pt x="20496" y="7370"/>
                  <a:pt x="19737" y="5838"/>
                </a:cubicBezTo>
                <a:cubicBezTo>
                  <a:pt x="17956" y="2243"/>
                  <a:pt x="14394" y="37"/>
                  <a:pt x="10535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F50A15-DA9A-4D92-89BE-0E32DD2E3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799" y="1902889"/>
            <a:ext cx="2366843" cy="41752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50F0F-0BEB-47DB-B5DB-8245B0FB684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dfd6ef6e-d3c8-4bd6-b09b-6e067cf0ceed"/>
    <ds:schemaRef ds:uri="http://www.w3.org/XML/1998/namespace"/>
    <ds:schemaRef ds:uri="d9cff194-f3b7-49a5-95be-43418b9b64e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CA6965B-D23A-4D21-9C52-9AAFE48B33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F9258-EA7F-4E6C-97F5-8F8BEE060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208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 Neue</vt:lpstr>
      <vt:lpstr>Helvetica Neue Medium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Tammie Roy</dc:creator>
  <cp:lastModifiedBy>Tammie Roy</cp:lastModifiedBy>
  <cp:revision>4</cp:revision>
  <dcterms:modified xsi:type="dcterms:W3CDTF">2022-05-11T15:10:07Z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